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76" r:id="rId4"/>
    <p:sldId id="277" r:id="rId5"/>
    <p:sldId id="260" r:id="rId6"/>
    <p:sldId id="274" r:id="rId7"/>
    <p:sldId id="275" r:id="rId8"/>
    <p:sldId id="278" r:id="rId9"/>
    <p:sldId id="279" r:id="rId10"/>
    <p:sldId id="263" r:id="rId11"/>
    <p:sldId id="264" r:id="rId12"/>
    <p:sldId id="265" r:id="rId13"/>
    <p:sldId id="266" r:id="rId14"/>
    <p:sldId id="267" r:id="rId15"/>
    <p:sldId id="269" r:id="rId16"/>
    <p:sldId id="273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812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371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88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26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53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1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98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06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9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10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29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5512F6E-C83E-482C-A77A-F75B4AA7508D}" type="datetimeFigureOut">
              <a:rPr lang="ru-RU" smtClean="0"/>
              <a:t>09.04.2026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4EB06FF-52BA-4D63-9326-E87217661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7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D8D58-4CF9-C911-3E76-7B3FE6B40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645920"/>
          </a:xfrm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ru-RU" sz="2600" dirty="0"/>
              <a:t>ГОСУДАРТСВЕННОЕ АВТОНОМНОЕ ПРОФЕССИОНАЛЬНОЕ ОБРАЗОВАТЕЛЬНОЕ УЧРЕЖДЕНИЕ Пензенской области</a:t>
            </a:r>
            <a:br>
              <a:rPr lang="ru-RU" sz="2600" dirty="0"/>
            </a:br>
            <a:r>
              <a:rPr lang="ru-RU" sz="2600" dirty="0"/>
              <a:t>многопрофильный техникум</a:t>
            </a:r>
            <a:br>
              <a:rPr lang="ru-RU" sz="2600" dirty="0"/>
            </a:br>
            <a:r>
              <a:rPr lang="ru-RU" sz="3600" dirty="0"/>
              <a:t>«Мокшанский интернат»</a:t>
            </a:r>
            <a:endParaRPr lang="ru-RU" sz="2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96B48C-DF03-0586-1534-C7CDFD40A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07" y="2068526"/>
            <a:ext cx="9844585" cy="454542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5876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в помещении, человек, Персональный компьютер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FEAAEDD-064B-D281-0F7E-D6F8BDE24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6884" cy="3429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Изображение выглядит как человек, в помещении, одежда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F79AFB-EFA2-A03F-39A9-F646F0728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646" y="3429000"/>
            <a:ext cx="5779911" cy="3429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 descr="Изображение выглядит как в помещении, человек, стена, Персональный компьюте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3CBCC3D-01E1-EB23-42A1-9AFC3B9E6C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125"/>
            <a:ext cx="6237310" cy="3071875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 descr="Изображение выглядит как одежда, текст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D73FB15-DD3C-753C-714F-84317DAACC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/>
          <a:stretch/>
        </p:blipFill>
        <p:spPr>
          <a:xfrm>
            <a:off x="6459851" y="0"/>
            <a:ext cx="5753502" cy="3071875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915971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60B87150-5A5B-CDDA-54DB-C95DC0947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166" y="1637617"/>
            <a:ext cx="11791665" cy="4806725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Высокая оплата труда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8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Возможность удаленной работы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8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Широкие возможности для карьерного роста и развития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8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Социальная значимость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8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Творческая свобода</a:t>
            </a:r>
          </a:p>
          <a:p>
            <a:pPr>
              <a:spcBef>
                <a:spcPts val="0"/>
              </a:spcBef>
            </a:pPr>
            <a:endParaRPr lang="ru-RU" sz="34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26CF1FD-0082-08FD-C746-211370C9782B}"/>
              </a:ext>
            </a:extLst>
          </p:cNvPr>
          <p:cNvSpPr txBox="1">
            <a:spLocks/>
          </p:cNvSpPr>
          <p:nvPr/>
        </p:nvSpPr>
        <p:spPr bwMode="blackWhite">
          <a:xfrm>
            <a:off x="200167" y="227102"/>
            <a:ext cx="11791666" cy="1134379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Топ плюсов работы программист?</a:t>
            </a:r>
          </a:p>
        </p:txBody>
      </p:sp>
    </p:spTree>
    <p:extLst>
      <p:ext uri="{BB962C8B-B14F-4D97-AF65-F5344CB8AC3E}">
        <p14:creationId xmlns:p14="http://schemas.microsoft.com/office/powerpoint/2010/main" val="2233275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BBB8B28-C62C-30AF-F0A6-CE9ABE072EA6}"/>
              </a:ext>
            </a:extLst>
          </p:cNvPr>
          <p:cNvSpPr txBox="1">
            <a:spLocks/>
          </p:cNvSpPr>
          <p:nvPr/>
        </p:nvSpPr>
        <p:spPr bwMode="blackWhite">
          <a:xfrm>
            <a:off x="200167" y="227102"/>
            <a:ext cx="11791666" cy="1134379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Внеурочная деятельность</a:t>
            </a:r>
          </a:p>
        </p:txBody>
      </p:sp>
      <p:pic>
        <p:nvPicPr>
          <p:cNvPr id="6" name="Рисунок 5" descr="Изображение выглядит как Танец, человек, одежда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9BC3769-FD12-0280-2869-EE38A0D0C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" y="2846387"/>
            <a:ext cx="4746172" cy="355962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70BE60-73F4-12D4-6770-E81626496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15" y="2846387"/>
            <a:ext cx="4746171" cy="355962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4D52418-6905-4DCF-C2C6-AF425959BC93}"/>
              </a:ext>
            </a:extLst>
          </p:cNvPr>
          <p:cNvSpPr txBox="1">
            <a:spLocks/>
          </p:cNvSpPr>
          <p:nvPr/>
        </p:nvSpPr>
        <p:spPr bwMode="blackWhite">
          <a:xfrm>
            <a:off x="1651596" y="1783465"/>
            <a:ext cx="8493890" cy="782451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Кружковая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29418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обувь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BF570F1-E32E-C1CF-74A3-F44BCFE315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" y="2336798"/>
            <a:ext cx="5834742" cy="4376057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Изображение выглядит как одежда, человек, обувь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522CA6E-790B-3C5D-4822-7906A7269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1567541"/>
            <a:ext cx="5834743" cy="4376057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325E616-C65D-3266-70C8-B9AAB5DA0DD8}"/>
              </a:ext>
            </a:extLst>
          </p:cNvPr>
          <p:cNvSpPr txBox="1">
            <a:spLocks/>
          </p:cNvSpPr>
          <p:nvPr/>
        </p:nvSpPr>
        <p:spPr bwMode="blackWhite">
          <a:xfrm>
            <a:off x="1703911" y="374404"/>
            <a:ext cx="8493890" cy="782451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Праздничные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00576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стена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F248D55-0884-332C-49BC-8E3558D1D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8" y="1524000"/>
            <a:ext cx="5641219" cy="4230914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Изображение выглядит как одежда, человек, Человеческое лицо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7BCFB35-B48E-90A3-E362-89DB88676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955" y="2637311"/>
            <a:ext cx="5858748" cy="3808186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E97F59E-CDAD-AC92-F5E2-4FD3C0C36BEA}"/>
              </a:ext>
            </a:extLst>
          </p:cNvPr>
          <p:cNvSpPr txBox="1">
            <a:spLocks/>
          </p:cNvSpPr>
          <p:nvPr/>
        </p:nvSpPr>
        <p:spPr bwMode="blackWhite">
          <a:xfrm>
            <a:off x="1272870" y="412503"/>
            <a:ext cx="9123746" cy="782451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Посещение районных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694131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одежда, человек, куртка, сне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969C062-FB35-442B-970B-12970E554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16" y="1389741"/>
            <a:ext cx="4243012" cy="318225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AF5092-9FD7-F319-47DD-9BECD4C17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73" y="1389741"/>
            <a:ext cx="4243012" cy="318225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8992D6-9DB1-368D-F341-83A01AB67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064" y="3323766"/>
            <a:ext cx="4351871" cy="3263903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35B574E-6300-C691-A020-B770E629C44F}"/>
              </a:ext>
            </a:extLst>
          </p:cNvPr>
          <p:cNvSpPr txBox="1">
            <a:spLocks/>
          </p:cNvSpPr>
          <p:nvPr/>
        </p:nvSpPr>
        <p:spPr bwMode="blackWhite">
          <a:xfrm>
            <a:off x="275771" y="188687"/>
            <a:ext cx="11306629" cy="1006268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900" b="1" dirty="0"/>
              <a:t>Волонтерская деятельность и участие в акциях</a:t>
            </a:r>
          </a:p>
        </p:txBody>
      </p:sp>
    </p:spTree>
    <p:extLst>
      <p:ext uri="{BB962C8B-B14F-4D97-AF65-F5344CB8AC3E}">
        <p14:creationId xmlns:p14="http://schemas.microsoft.com/office/powerpoint/2010/main" val="691719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9B52CA5-1483-1A2E-0FA2-F9C555C8B3C6}"/>
              </a:ext>
            </a:extLst>
          </p:cNvPr>
          <p:cNvSpPr txBox="1">
            <a:spLocks/>
          </p:cNvSpPr>
          <p:nvPr/>
        </p:nvSpPr>
        <p:spPr bwMode="blackWhite">
          <a:xfrm>
            <a:off x="275771" y="188687"/>
            <a:ext cx="11306629" cy="1006268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900" b="1" dirty="0"/>
              <a:t>Встречи с представителями различных структур</a:t>
            </a:r>
          </a:p>
        </p:txBody>
      </p:sp>
      <p:pic>
        <p:nvPicPr>
          <p:cNvPr id="6" name="Рисунок 5" descr="Изображение выглядит как одежда, мебель, в помещении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AF998C5-1187-1CE9-C15D-8A779B727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381" y="4039434"/>
            <a:ext cx="3754364" cy="2815773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 descr="Изображение выглядит как одежда, человек, мебель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553A32E-C6F1-0D95-A769-E0C32883F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70" y="1313399"/>
            <a:ext cx="3754364" cy="2815773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 descr="Изображение выглядит как одежда, человек, Человеческое лицо, обув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E1A5957-1F38-E805-E346-009E1C2DA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13" b="10221"/>
          <a:stretch/>
        </p:blipFill>
        <p:spPr>
          <a:xfrm>
            <a:off x="2517345" y="4247617"/>
            <a:ext cx="3678219" cy="253388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2" name="Рисунок 11" descr="Изображение выглядит как одежда, человек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EC810BC-4F39-C5CE-650F-10205CF45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2"/>
          <a:stretch/>
        </p:blipFill>
        <p:spPr>
          <a:xfrm>
            <a:off x="5929085" y="1343442"/>
            <a:ext cx="4276593" cy="2533881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998334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2BF7E5F-E18E-EBA7-5380-1D371A0D557B}"/>
              </a:ext>
            </a:extLst>
          </p:cNvPr>
          <p:cNvSpPr txBox="1">
            <a:spLocks/>
          </p:cNvSpPr>
          <p:nvPr/>
        </p:nvSpPr>
        <p:spPr bwMode="blackWhite">
          <a:xfrm>
            <a:off x="2942771" y="232229"/>
            <a:ext cx="6306457" cy="1291771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Наши контакты</a:t>
            </a:r>
          </a:p>
        </p:txBody>
      </p:sp>
      <p:sp>
        <p:nvSpPr>
          <p:cNvPr id="5" name="Содержимое 2">
            <a:extLst>
              <a:ext uri="{FF2B5EF4-FFF2-40B4-BE49-F238E27FC236}">
                <a16:creationId xmlns:a16="http://schemas.microsoft.com/office/drawing/2014/main" id="{B2128002-228B-22DF-520D-985FCE157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167" y="2399619"/>
            <a:ext cx="11791665" cy="3173868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3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Адрес: </a:t>
            </a:r>
            <a:r>
              <a:rPr lang="ru-RU" sz="3200" b="1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р.п.мокшан</a:t>
            </a:r>
            <a:r>
              <a:rPr lang="ru-RU" sz="3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, ул. Советская, </a:t>
            </a:r>
            <a:r>
              <a:rPr lang="ru-RU" sz="3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34</a:t>
            </a:r>
            <a:r>
              <a:rPr lang="ru-RU" sz="3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в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3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1828800" lvl="3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Телефон: </a:t>
            </a:r>
            <a:r>
              <a:rPr lang="ru-RU" sz="3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8(841)2329101</a:t>
            </a: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3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200400" lvl="6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8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Сайт: </a:t>
            </a:r>
            <a:r>
              <a:rPr lang="en-US" sz="2800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https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://</a:t>
            </a:r>
            <a:r>
              <a:rPr lang="en-US" sz="2800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mti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58.</a:t>
            </a:r>
            <a:r>
              <a:rPr lang="en-US" sz="2800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ru</a:t>
            </a:r>
            <a:r>
              <a:rPr lang="en-US" sz="2800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/</a:t>
            </a:r>
            <a:endParaRPr lang="ru-RU" sz="2800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3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33007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0FE1BBE-0552-248F-217C-179518F0F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134379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Направления подготовки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5520A9-A795-20D5-CE61-8401E6EAE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09" y="1760571"/>
            <a:ext cx="4571715" cy="334243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D5F6AA-9706-2FE2-6596-D0FE0048E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471" y="1757785"/>
            <a:ext cx="4727623" cy="3342430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33501DF-E5C3-BD07-9C37-B989C3C3469F}"/>
              </a:ext>
            </a:extLst>
          </p:cNvPr>
          <p:cNvSpPr txBox="1">
            <a:spLocks/>
          </p:cNvSpPr>
          <p:nvPr/>
        </p:nvSpPr>
        <p:spPr bwMode="blackWhite">
          <a:xfrm>
            <a:off x="259307" y="5354471"/>
            <a:ext cx="5581650" cy="1259483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/>
              <a:t>Профессиональная Подготовка</a:t>
            </a:r>
          </a:p>
          <a:p>
            <a:r>
              <a:rPr lang="ru-RU" sz="2000" b="1" dirty="0"/>
              <a:t>1 год 10 </a:t>
            </a:r>
            <a:r>
              <a:rPr lang="ru-RU" sz="2000" b="1" dirty="0" err="1"/>
              <a:t>мес</a:t>
            </a:r>
            <a:endParaRPr lang="ru-RU" sz="2000" b="1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1CBB84F9-94E7-BC03-E151-3E6F8304E3B2}"/>
              </a:ext>
            </a:extLst>
          </p:cNvPr>
          <p:cNvSpPr txBox="1">
            <a:spLocks/>
          </p:cNvSpPr>
          <p:nvPr/>
        </p:nvSpPr>
        <p:spPr bwMode="blackWhite">
          <a:xfrm>
            <a:off x="6233479" y="5354470"/>
            <a:ext cx="5735608" cy="1259483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/>
              <a:t>Среднее профессиональное</a:t>
            </a:r>
          </a:p>
          <a:p>
            <a:r>
              <a:rPr lang="ru-RU" sz="2000" b="1" dirty="0"/>
              <a:t>Образование</a:t>
            </a:r>
          </a:p>
          <a:p>
            <a:r>
              <a:rPr lang="ru-RU" sz="2000" b="1" dirty="0"/>
              <a:t>3 года 10 </a:t>
            </a:r>
            <a:r>
              <a:rPr lang="ru-RU" sz="2000" b="1" dirty="0" err="1"/>
              <a:t>мес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219035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3FF5B8-E5D4-2D66-381A-D81E10548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134379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Профессиональная подготовка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482221" y="2694423"/>
            <a:ext cx="526348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16199 «Оператор электронно-вычислительных и вычислительных машин»;</a:t>
            </a: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17553 «Радиомеханик по обслуживанию и ремонту радиотелевизионной аппаратуры»;</a:t>
            </a: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19524 «Цветовод».</a:t>
            </a: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6811372" y="2924932"/>
            <a:ext cx="498143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Свидетельство об обучении или аттестат об основном общем образовании;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Отсутствие медицинских противопоказаний для обучения.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53456-8787-F32A-6A29-AA620879E46C}"/>
              </a:ext>
            </a:extLst>
          </p:cNvPr>
          <p:cNvSpPr txBox="1">
            <a:spLocks/>
          </p:cNvSpPr>
          <p:nvPr/>
        </p:nvSpPr>
        <p:spPr bwMode="blackWhite">
          <a:xfrm>
            <a:off x="847298" y="1624744"/>
            <a:ext cx="4533332" cy="878610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b="1" dirty="0"/>
              <a:t>Направления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659CDF4-F5A1-7076-FA0A-FC0708391270}"/>
              </a:ext>
            </a:extLst>
          </p:cNvPr>
          <p:cNvSpPr txBox="1">
            <a:spLocks/>
          </p:cNvSpPr>
          <p:nvPr/>
        </p:nvSpPr>
        <p:spPr bwMode="blackWhite">
          <a:xfrm>
            <a:off x="6811372" y="1624744"/>
            <a:ext cx="4533332" cy="878610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b="1" dirty="0"/>
              <a:t>требования</a:t>
            </a:r>
          </a:p>
        </p:txBody>
      </p:sp>
    </p:spTree>
    <p:extLst>
      <p:ext uri="{BB962C8B-B14F-4D97-AF65-F5344CB8AC3E}">
        <p14:creationId xmlns:p14="http://schemas.microsoft.com/office/powerpoint/2010/main" val="108845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3FF5B8-E5D4-2D66-381A-D81E10548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421" y="244045"/>
            <a:ext cx="11791666" cy="1134379"/>
          </a:xfrm>
          <a:ln w="57150"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r>
              <a:rPr lang="ru-RU" sz="4000" b="1" dirty="0"/>
              <a:t>Среднее Профессиональное образование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699935" y="2740266"/>
            <a:ext cx="526348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4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09.02.11</a:t>
            </a: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««Разработка и управление программным обеспечением».</a:t>
            </a: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63538">
              <a:buClr>
                <a:srgbClr val="002060"/>
              </a:buClr>
              <a:buSzPct val="110000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Квалификация: Программист»</a:t>
            </a:r>
          </a:p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6811372" y="2749674"/>
            <a:ext cx="49814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аттестат об основном общем образовании;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endParaRPr lang="ru-RU" sz="22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Отсутствие медицинских противопоказаний для обучения.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53456-8787-F32A-6A29-AA620879E46C}"/>
              </a:ext>
            </a:extLst>
          </p:cNvPr>
          <p:cNvSpPr txBox="1">
            <a:spLocks/>
          </p:cNvSpPr>
          <p:nvPr/>
        </p:nvSpPr>
        <p:spPr bwMode="blackWhite">
          <a:xfrm>
            <a:off x="847298" y="1624744"/>
            <a:ext cx="4533332" cy="878610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b="1" dirty="0"/>
              <a:t>Направления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659CDF4-F5A1-7076-FA0A-FC0708391270}"/>
              </a:ext>
            </a:extLst>
          </p:cNvPr>
          <p:cNvSpPr txBox="1">
            <a:spLocks/>
          </p:cNvSpPr>
          <p:nvPr/>
        </p:nvSpPr>
        <p:spPr bwMode="blackWhite">
          <a:xfrm>
            <a:off x="6811372" y="1624744"/>
            <a:ext cx="4533332" cy="878610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b="1" dirty="0"/>
              <a:t>требования</a:t>
            </a:r>
          </a:p>
        </p:txBody>
      </p:sp>
    </p:spTree>
    <p:extLst>
      <p:ext uri="{BB962C8B-B14F-4D97-AF65-F5344CB8AC3E}">
        <p14:creationId xmlns:p14="http://schemas.microsoft.com/office/powerpoint/2010/main" val="2703372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3FF5B8-E5D4-2D66-381A-D81E10548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134379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Профессиональная подготовка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605051" y="1760561"/>
            <a:ext cx="11586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16199 «Оператор электронно-вычислительных и вычислительных машин»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5A2699-3FB1-6980-37E9-FCBF918E5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12139"/>
            <a:ext cx="5741074" cy="3229354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605051" y="3003322"/>
            <a:ext cx="5249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Работа с операционной и файловой системой;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Работа с периферийными устройствами;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Ввод и обработка данных</a:t>
            </a:r>
            <a:r>
              <a:rPr lang="ru-RU" sz="2400" b="1" dirty="0">
                <a:solidFill>
                  <a:srgbClr val="333333"/>
                </a:solidFill>
                <a:latin typeface="YS Text"/>
              </a:rPr>
              <a:t>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333333"/>
                </a:solidFill>
                <a:latin typeface="YS Text"/>
              </a:rPr>
              <a:t>Работа с браузерами и поисковыми системами;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333333"/>
                </a:solidFill>
                <a:latin typeface="YS Text"/>
              </a:rPr>
              <a:t>«Слепой» метод набора.</a:t>
            </a:r>
          </a:p>
        </p:txBody>
      </p:sp>
    </p:spTree>
    <p:extLst>
      <p:ext uri="{BB962C8B-B14F-4D97-AF65-F5344CB8AC3E}">
        <p14:creationId xmlns:p14="http://schemas.microsoft.com/office/powerpoint/2010/main" val="190195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3FF5B8-E5D4-2D66-381A-D81E10548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134379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Профессиональная подготовка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605051" y="1760561"/>
            <a:ext cx="11586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17553 «Радиомеханик по обслуживанию и ремонту радиотелевизионной аппаратуры»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605051" y="3173837"/>
            <a:ext cx="5249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Диагностика и анализ неисправностей;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Ремонт и замена компонентов;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Обслуживание и профилактика</a:t>
            </a:r>
            <a:r>
              <a:rPr lang="ru-RU" sz="2400" b="1" dirty="0">
                <a:solidFill>
                  <a:srgbClr val="333333"/>
                </a:solidFill>
                <a:latin typeface="YS Text"/>
              </a:rPr>
              <a:t>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333333"/>
                </a:solidFill>
                <a:latin typeface="YS Text"/>
              </a:rPr>
              <a:t>Установка и настройка нового оборудования.</a:t>
            </a:r>
          </a:p>
        </p:txBody>
      </p:sp>
      <p:pic>
        <p:nvPicPr>
          <p:cNvPr id="3" name="Рисунок 2" descr="Изображение выглядит как человек, в помещении, одежда, письменный стол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8E92F9A-8B1C-1644-A652-D2EDBFF85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486" y="2788025"/>
            <a:ext cx="4636776" cy="3477582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10332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E3FF5B8-E5D4-2D66-381A-D81E105480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44045"/>
            <a:ext cx="11709780" cy="1134379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ru-RU" sz="4000" b="1" dirty="0"/>
              <a:t>Профессиональная подготовка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605051" y="1760561"/>
            <a:ext cx="115869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19524 «Цветовод»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605051" y="2479955"/>
            <a:ext cx="52498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Основы ботаники и физиологии растений;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Подготовка культивационных сооружений и оборудования;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Использование оборудования и инструментов</a:t>
            </a:r>
            <a:r>
              <a:rPr lang="ru-RU" sz="2400" b="1" dirty="0">
                <a:solidFill>
                  <a:srgbClr val="333333"/>
                </a:solidFill>
                <a:latin typeface="YS Text"/>
              </a:rPr>
              <a:t>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333333"/>
                </a:solidFill>
                <a:latin typeface="YS Text"/>
              </a:rPr>
              <a:t>Создание ландшафтных композиций;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Работа с </a:t>
            </a:r>
            <a:r>
              <a:rPr lang="ru-RU" sz="2400" b="1" i="0">
                <a:solidFill>
                  <a:srgbClr val="333333"/>
                </a:solidFill>
                <a:effectLst/>
                <a:latin typeface="YS Text"/>
              </a:rPr>
              <a:t>технологиями выращивания.</a:t>
            </a:r>
            <a:endParaRPr lang="ru-RU" sz="2400" b="1" dirty="0">
              <a:solidFill>
                <a:srgbClr val="333333"/>
              </a:solidFill>
              <a:latin typeface="YS Text"/>
            </a:endParaRPr>
          </a:p>
        </p:txBody>
      </p:sp>
      <p:pic>
        <p:nvPicPr>
          <p:cNvPr id="6" name="Рисунок 5" descr="Изображение выглядит как человек, одежда, в помещении, сте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CF1EC5-F9AD-8C15-3EA0-D903BDB6A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525" y="2082266"/>
            <a:ext cx="5004179" cy="3753134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404802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E7F763-279B-4DBE-5A89-BB4546BC9BC0}"/>
              </a:ext>
            </a:extLst>
          </p:cNvPr>
          <p:cNvSpPr txBox="1"/>
          <p:nvPr/>
        </p:nvSpPr>
        <p:spPr>
          <a:xfrm>
            <a:off x="404884" y="1602855"/>
            <a:ext cx="1158694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Abril Fatface" panose="020F0502020204030204" pitchFamily="2" charset="0"/>
              <a:buChar char="►"/>
            </a:pPr>
            <a:r>
              <a:rPr lang="ru-RU" sz="24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09.02.11</a:t>
            </a:r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««Разработка и управление программным обеспечением» квалификация «программист»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00107-1A4C-ADAE-1702-A90E752F99EA}"/>
              </a:ext>
            </a:extLst>
          </p:cNvPr>
          <p:cNvSpPr txBox="1"/>
          <p:nvPr/>
        </p:nvSpPr>
        <p:spPr>
          <a:xfrm>
            <a:off x="404883" y="2504620"/>
            <a:ext cx="55459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разработка, администрирование и</a:t>
            </a:r>
          </a:p>
          <a:p>
            <a:pPr>
              <a:buClr>
                <a:srgbClr val="002060"/>
              </a:buClr>
              <a:buSzPct val="110000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защита баз данных;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разработка и интеграция</a:t>
            </a:r>
          </a:p>
          <a:p>
            <a:pPr>
              <a:buClr>
                <a:srgbClr val="002060"/>
              </a:buClr>
              <a:buSzPct val="110000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модулей программного обеспечения;</a:t>
            </a:r>
          </a:p>
          <a:p>
            <a:pPr marL="342900" indent="-342900">
              <a:buClr>
                <a:srgbClr val="002060"/>
              </a:buClr>
              <a:buSzPct val="110000"/>
              <a:buFont typeface="Wingdings" panose="05000000000000000000" pitchFamily="2" charset="2"/>
              <a:buChar char="ü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проектирование и</a:t>
            </a:r>
          </a:p>
          <a:p>
            <a:pPr>
              <a:buClr>
                <a:srgbClr val="002060"/>
              </a:buClr>
              <a:buSzPct val="110000"/>
            </a:pPr>
            <a:r>
              <a:rPr lang="ru-RU" sz="2800" b="1" dirty="0">
                <a:solidFill>
                  <a:srgbClr val="333333"/>
                </a:solidFill>
                <a:latin typeface="YS Text"/>
              </a:rPr>
              <a:t>разработка веб-приложений;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D58EA-0D17-374C-BD7E-47EBE17C0EE1}"/>
              </a:ext>
            </a:extLst>
          </p:cNvPr>
          <p:cNvSpPr txBox="1">
            <a:spLocks/>
          </p:cNvSpPr>
          <p:nvPr/>
        </p:nvSpPr>
        <p:spPr bwMode="blackWhite">
          <a:xfrm>
            <a:off x="200167" y="219845"/>
            <a:ext cx="11791666" cy="1134379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/>
              <a:t>Среднее Профессиональное образование</a:t>
            </a:r>
            <a:endParaRPr lang="ru-RU" sz="4000" b="1" dirty="0"/>
          </a:p>
        </p:txBody>
      </p:sp>
      <p:pic>
        <p:nvPicPr>
          <p:cNvPr id="10" name="Рисунок 9" descr="Изображение выглядит как в помещении, текст, человек, Офисное зда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7401DCC-384E-8AC1-B87B-A849B44DB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862254"/>
            <a:ext cx="5895833" cy="2824162"/>
          </a:xfrm>
          <a:prstGeom prst="roundRect">
            <a:avLst>
              <a:gd name="adj" fmla="val 11111"/>
            </a:avLst>
          </a:prstGeom>
          <a:ln w="190500" cap="rnd">
            <a:solidFill>
              <a:srgbClr val="00206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9309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A5F43F-5645-63F1-81F9-19860414D8AA}"/>
              </a:ext>
            </a:extLst>
          </p:cNvPr>
          <p:cNvSpPr txBox="1"/>
          <p:nvPr/>
        </p:nvSpPr>
        <p:spPr>
          <a:xfrm>
            <a:off x="200167" y="1617574"/>
            <a:ext cx="1179166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как создать и сделать рабочей любую базу данных</a:t>
            </a: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Как написать программный код на популярных языках программирования: </a:t>
            </a:r>
            <a:r>
              <a:rPr lang="en-US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html, </a:t>
            </a:r>
            <a:r>
              <a:rPr lang="en-US" sz="2600" b="1" cap="all" spc="200" dirty="0" err="1">
                <a:solidFill>
                  <a:srgbClr val="262626"/>
                </a:solidFill>
                <a:latin typeface="+mj-lt"/>
                <a:ea typeface="+mj-ea"/>
                <a:cs typeface="+mj-cs"/>
              </a:rPr>
              <a:t>css</a:t>
            </a:r>
            <a:r>
              <a:rPr lang="en-US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, java script, python</a:t>
            </a:r>
            <a:endParaRPr lang="ru-RU" sz="2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Создавать компьютерную графику с помощью графических редакторов</a:t>
            </a: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СОЗДАВАТЬ ВЕБ-ПРИЛОЖЕНИЯ</a:t>
            </a: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ru-RU" sz="2600" b="1" cap="all" spc="20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  <a:p>
            <a:pPr marL="457200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2600" b="1" cap="all" spc="20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РАБОТАТЬ С ИСКУССТВЕННЫМ ИНТЕЛЛЕКТОМ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57D3D86-2C1B-7E74-E79C-9984009FBEA1}"/>
              </a:ext>
            </a:extLst>
          </p:cNvPr>
          <p:cNvSpPr txBox="1">
            <a:spLocks/>
          </p:cNvSpPr>
          <p:nvPr/>
        </p:nvSpPr>
        <p:spPr bwMode="blackWhite">
          <a:xfrm>
            <a:off x="200167" y="227102"/>
            <a:ext cx="11791666" cy="1134379"/>
          </a:xfrm>
          <a:prstGeom prst="rect">
            <a:avLst/>
          </a:prstGeom>
          <a:solidFill>
            <a:srgbClr val="FFFFFF"/>
          </a:solidFill>
          <a:ln w="57150" cap="sq">
            <a:solidFill>
              <a:srgbClr val="002060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/>
              <a:t>Чему вы научитесь, обучаясь на программиста?</a:t>
            </a:r>
          </a:p>
        </p:txBody>
      </p:sp>
    </p:spTree>
    <p:extLst>
      <p:ext uri="{BB962C8B-B14F-4D97-AF65-F5344CB8AC3E}">
        <p14:creationId xmlns:p14="http://schemas.microsoft.com/office/powerpoint/2010/main" val="1208098828"/>
      </p:ext>
    </p:extLst>
  </p:cSld>
  <p:clrMapOvr>
    <a:masterClrMapping/>
  </p:clrMapOvr>
</p:sld>
</file>

<file path=ppt/theme/theme1.xml><?xml version="1.0" encoding="utf-8"?>
<a:theme xmlns:a="http://schemas.openxmlformats.org/drawingml/2006/main" name="Посылка">
  <a:themeElements>
    <a:clrScheme name="Посылка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Посылка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осылка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TM10001115[[fn=Посылка]]</Template>
  <TotalTime>556</TotalTime>
  <Words>355</Words>
  <Application>Microsoft Office PowerPoint</Application>
  <PresentationFormat>Широкоэкранный</PresentationFormat>
  <Paragraphs>88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Abril Fatface</vt:lpstr>
      <vt:lpstr>Arial</vt:lpstr>
      <vt:lpstr>Corbel</vt:lpstr>
      <vt:lpstr>Gill Sans MT</vt:lpstr>
      <vt:lpstr>Wingdings</vt:lpstr>
      <vt:lpstr>YS Text</vt:lpstr>
      <vt:lpstr>Посылка</vt:lpstr>
      <vt:lpstr>ГОСУДАРТСВЕННОЕ АВТОНОМНОЕ ПРОФЕССИОНАЛЬНОЕ ОБРАЗОВАТЕЛЬНОЕ УЧРЕЖДЕНИЕ Пензенской области многопрофильный техникум «Мокшанский интернат»</vt:lpstr>
      <vt:lpstr>Направления подготовки</vt:lpstr>
      <vt:lpstr>Профессиональная подготовка</vt:lpstr>
      <vt:lpstr>Среднее Профессиональное образование</vt:lpstr>
      <vt:lpstr>Профессиональная подготовка</vt:lpstr>
      <vt:lpstr>Профессиональная подготовка</vt:lpstr>
      <vt:lpstr>Профессиональная подготовка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LightKey.Store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Кристина Малькова</dc:creator>
  <cp:lastModifiedBy>Кристина Малькова</cp:lastModifiedBy>
  <cp:revision>10</cp:revision>
  <dcterms:created xsi:type="dcterms:W3CDTF">2026-04-07T10:06:45Z</dcterms:created>
  <dcterms:modified xsi:type="dcterms:W3CDTF">2026-04-09T11:56:55Z</dcterms:modified>
</cp:coreProperties>
</file>