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lifebook.news/it-blog/ustanovka-i-nastrojka/microsoft-windows-10/24-kak-sdelat-zagruzochnuyu-fleshku-usb-s-windows-1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lifebook.news/it-blog/ustanovka-i-nastrojka/microsoft-windows-10/24-kak-sdelat-zagruzochnuyu-fleshku-usb-s-windows-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10" y="1285860"/>
            <a:ext cx="7858148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Установка операционных систем семейства Windows10.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Установка Windows 10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3143248"/>
            <a:ext cx="5979795" cy="2816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3995678"/>
            <a:ext cx="9144000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Этот раздел установки рассчитан на более опытных пользователей, поскольку здесь Вам предстоит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управлять дисковым пространством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Вашего устройства. И этот опыт Вы сейчас получите. Если Вас не устраивает текущее распределение дисков и Вы хотите настроить его под себя, то рекомендуется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очистить существующую структуру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превратить её в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Незанятое пространство на диске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Для этого поочередно выделяйте разделы диска и нажимайте кнопку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Удалить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до тех пор, пока у Вас не останется единственная строка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Незанятое пространство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как на рисунке ниже. На моём примере -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 Гб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незанятого пространства на диске и отсутствуют посторонние разделы (так как устройство новое), поэтому можно приступать и к созданию новых, чистых разделов. Выделяем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Незанятое пространство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нажимаем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управление дисковым пространством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1"/>
            <a:ext cx="5801360" cy="4000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3564791"/>
            <a:ext cx="9144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11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создании нового раздела на диске система потребует указать его размер в мегабайтах. Максимальный размер доступного пространства будет указан в поле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автоматически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Вы хотите создать более одного диска, то Вам необходимо указать размер сначала одного и нажать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Применить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затем снова выделить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Незанятое пространство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нажать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указать размер следующего диска и нажать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Применить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Здесь вы можете устанавливать размер как вручную, так и с помощью стрелочек справа от поля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Система не даст вам выйти за рамки ограничений максимального размера, который отображался в самом начале и, при каждом создании нового раздела, уменьшался на его величину. Создание двух и более дисков целесообразно, если вы заранее знаете как будете использовать разделы Вашего диска, например, один раздел может использоваться под систему, другой под фотографии и видео, а на третьем можно хранить рабочую информацию. Но если же заранее структура диска Вам неизвестна, то Вы всегда можете сделать это позже, после установки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Таким образом, на данном этапе мы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создадим всего один диск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оставляем значение размера таким, какое оно создалось автоматически и просто нажимаем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Применить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создание нового раздел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1"/>
            <a:ext cx="5715040" cy="3571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286256"/>
            <a:ext cx="91440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Далее последует сообщение о том, что для корректной работы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необходимы также разделы диска, в которых будет храниться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системная информация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зависимости от типа Вашего устройства, их количество и назначение может отличаться. По нажатию кнопки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они будут созданы системой автоматически. При работе на устройстве они будут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невидимы для Вас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как для пользователя, но на данном этапе установки система покажет сами разделы и их размеры. Когда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будет установлен, Вы будете видеть только свой созданный раздел. Теперь перейдем к обзору системных разделов.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создание системных разделов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0"/>
            <a:ext cx="5948680" cy="4286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214290"/>
            <a:ext cx="8643998" cy="64633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упоминалось ранее, в зависимости от устройства системные разделы могут отличаться. Рассмотрим конкретный случай.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- будет содержать системные файлы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и использовать их при Восстановлении системы в случае возникновения неполадок, он может отображаться не на всех устройствах.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- системный, будет содержать системные файлы, использующиеся при установке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Отображается всегда, но его размер может отличаться в зависимости от Вашего устройства.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- разметка диска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MSR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обязательный раздел, содержащий в себе информацию о других разделах и их ролях. Может отображаться не на всех устройствах, а также его размер будет отличаться в зависимости от размера дискового пространства. Выше были описаны системные разделы, которые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Установщик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автоматически создал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 предыдущем шаге. Удалять их ни в коем случае нельзя, поскольку от этого напрямую будет зависеть работоспособность системы. Далее перейдем к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Разделу 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- основному, это и есть созданный нами раздел для установки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мы видим, его размер немного отличается от заданного нами ранее, поскольку часть дискового пространства ушла на создание системных разделов. Если Вы еще будете создавать другие разделы, то в поле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они будут отмечены как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Дополнительные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Итак, мы выделяем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раздел и, чтобы оценить фактический размер пространства, который будет доступен для нашей работы, а также, чтобы подготовить его к установке системы, нажимаем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Форматировать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После этого поступит предупреждение системы, что форматирование - это фактически очистка раздела, которая повлечет за собой уничтожение всех данных, которые ранее на нём находились.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становка Windows 10: обзор системных разделов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357166"/>
            <a:ext cx="7429551" cy="5572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5072074"/>
            <a:ext cx="871543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Поскольку мы избрали путь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чистой установки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всю необходимую информацию уже извлекли из устройства, жмём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возвращаемся в меню выбора раздела.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форматирование раздел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214290"/>
            <a:ext cx="5948680" cy="47927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4303479"/>
            <a:ext cx="91440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мы можем заметить, в поле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нашего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раздела, после форматирования количество доступного дискового пространства незначительно уменьшилось. Это связано с тем, что теперь раздел приобрёл формат и определённую структуру, информация об этом и заняла это небольшое пространство. После того, как раздел отформатирован, можно выбрать его и приступать к установке. Для этого выделяем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раздел и нажимаем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После чего, начнется долгожданный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 установки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на Ваше устройство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раздел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0"/>
            <a:ext cx="5854065" cy="4286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4272701"/>
            <a:ext cx="9144000" cy="258532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16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Ожидайте завершения процесса установки. Ни в коем случае не извлекайте носитель с образом операционной системы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USB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в процессе установки. Установка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состоит из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этапов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дождитесь завершения каждого этапа,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отключайте Ваше устройство от сети питания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установка производится на мобильное устройство, обязательно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подключите к нему зарядное устройство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Данный процесс может длиться от одной минуты до получаса, в зависимости от производительности Вашего устройства, а также от скорости передачи данных носителя, с которого производится установка. После успешного завершения всех операций последует перезагрузка.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копирование файлов установки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6011545" cy="4151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4919032"/>
            <a:ext cx="9144000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17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Ваше устройство перезапустится автоматически через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секунд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 также можете не дожидаться этого времени и нажать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Перезагрузить сейчас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После этого, системе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больше не потребуется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Ваш носитель с образом ОС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USB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и Вы можете извлечь его в процессе текущей перезагрузки.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ерезагрузк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71414"/>
            <a:ext cx="6286544" cy="4786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3714752"/>
            <a:ext cx="9144000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Далее последует экран подготовки к запуску, уже установленной на Ваше устройство, операционной системы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 На данном этапе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Windowsнастраивается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параметры Вашего устройства. Если Вы производите установку на стационарный персональный компьютер или ноутбук и используете проводное подключение к сети Интернет, то можете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подключить Ethernet-кабель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 разъему сетевой карты Вашего устройства. Если Вы используете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Wi-Fi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подключение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 сети, то позднее система предложит установить беспроводное соединение. Подготовка системы к настройке может занять некоторое время, кроме того, в процессе подготовки Ваше устройство может автоматически перезагрузиться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несколько раз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одготовка к первому запуску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928794" y="0"/>
            <a:ext cx="5429288" cy="3714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5262979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Устанавливаем заранее подготовленный 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0078D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 tooltip="Нажмите, чтобы перейти"/>
              </a:rPr>
              <a:t>носитель (DVD, USB) с образом системы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ваше устройство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(персональный компьютер, планшет, ноутбук, виртуальную машину или другой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девайс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Включаем устройство. При запуске используем "горячие клавиши" в зависимости от вида устройства, чтобы попасть в меню выбора носителя (</a:t>
            </a: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BootMenu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для загрузки операционной системы (ОС) с </a:t>
            </a:r>
            <a:r>
              <a:rPr kumimoji="0" lang="ru-RU" sz="2800" b="0" i="0" u="sng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флеш-карты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диска. Как правило, для этого могут использоваться клавиши </a:t>
            </a: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Esc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F8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F11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или 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F12</a:t>
            </a: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Например, на моём ноутбуке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Hewlett-Packard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вызова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BootMenu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сначала необходимо нажать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Esc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затем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F9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4929198"/>
            <a:ext cx="9144000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19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После успешного определения параметров Вашего устройства, появится диалог первичной настройки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 Первоначально система предложит выбрать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язык интерфейса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Выбираем язык из текущего списка и нажимаем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основного язык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6022340" cy="4950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611231"/>
            <a:ext cx="91440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следующем шаге необходимо выбрать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 тип раскладки клавиатуры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Классической раскладкой для большинства клавиатур, продаваемых в России, является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Вы профессионально работаете с текстами или используете нестандартную клавиатуру, возможно вам подойдет специфический вариант, отличающийся расположением клавиш. Выберите удобную для Вас раскладку клавиатуры и нажмите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Вы сможете изменить эту настройку в любой момент после установки ОС, если это потребуется. 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основной раскладки клавиатуры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0"/>
            <a:ext cx="6200775" cy="4572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4549676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Для удобства работы необходимо добавить альтернативную раскладку клавиатуры. Создать языковую пару, например из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Английского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языка, чтобы в процессе работы вы смогли свободно переключаться между языками клавиатуры (по умолчанию комбинация смены языка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Alt+Shift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Нажимаем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Добавление раскладки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дополнительной раскладки клавиатуры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"/>
            <a:ext cx="5948680" cy="4500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5042118"/>
            <a:ext cx="91440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язык для альтернативной раскладки клавиатуры. В стандартном варианте это будет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Английский (США)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выбираем и переходим "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языка дополнительной раскладки клавиатуры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857356" y="142852"/>
            <a:ext cx="5833110" cy="4834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4611231"/>
            <a:ext cx="91440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Теперь необходимо выбрать раскладку клавиатуры для выбранного языка. Раскладка - это расположение клавиш на клавиатуре. Стандартная раскладка, чаще всего использующаяся, на клавиатурах российского рынка -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США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некоторых случаях встречаются нестандартные клавиатуры со специальными раскладками, повышающими скорость набора символов (например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Русская машинопись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"). Если в Вашем случае клавиатура стандартная, выберите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США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нажмите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Добавить раскладки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языка дополнительной раскладки клавиатуры 2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"/>
            <a:ext cx="6169025" cy="45720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3995678"/>
            <a:ext cx="9144000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следующем этапе будет проверена возможность соединения с Интернетом. Если Вы используете проводное интернет соединение и кабель уже подключен, то система автоматически установит соединение и Вы перейдете к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Шагу 25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Вы используете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Wi-Fi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соединение или еще не подключили кабель, то увидите экран диалога "Давайте подключим Вас к сети". Выберите Вашу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Wi-Fi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сеть, введите код авторизации или подключите кабельное соединение. В случае, когда возможность подключения к сети Интернет отсутствует, необходимо пропустить этот шаг, нажав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 пропустить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и перейти к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Шагу 26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сетевого подключени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3107" y="0"/>
            <a:ext cx="5357851" cy="4000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5657695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случае успешного соединения с сетью Интернет, операционная система проверит наличие последних обновлений. Подождите, это может занять некоторое время.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одключение к сети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0"/>
            <a:ext cx="5759450" cy="5643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4549676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26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Выберите вариант настройки устройства. В зависимости от выбора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личного использования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или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организации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системой будет предложено указать различные параметры, от личной учетной записи, до доменной корпоративной сети. В данном случае, мы рассмотрим вариант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Настроить для личного использования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выбираем его и двигается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способа настройки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85918" y="0"/>
            <a:ext cx="6022340" cy="4572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4057233"/>
            <a:ext cx="9144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27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Учётная запись Майкрософт даёт два ключевых преимущества: доступ к магазину приложений 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WindowsStore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также возможность синхронизировать настройки и приложения с другим устройством под этой же учётной записью. Если Вы ранее уже были зарегистрированы в Майкрософт, то можете указать Вашу учётную запись и нажать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операционная система предложит синхронизировать имеющиеся настройки (от предыдущего устройства) с текущим устройством. Если у Вас еще нет учётной записи Майкрософт, Вы можете выбрать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учетную запись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Для создания учётной записи потребуется действующий почтовый ящик на одном из следующих почтовых сервисов: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Outlook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Gmail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Mail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Yahoo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Live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Hotmail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Стоит отметить, что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учётная запись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Майкрософт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является обязательным условием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использования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10, её можно создать позднее или вовсе обойтись без неё. Если Вы поддерживаете моё решение, тогда выберите пункт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Автономная учетная запись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для перехода к созданию локальной учётной.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ойти в Майкрософт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85918" y="0"/>
            <a:ext cx="5791200" cy="4143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5657695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Придумываем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локальную учётную запись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пользователя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и вводим её в поле, как показано на рисунке и нажимает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создание пользовател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0"/>
            <a:ext cx="6022340" cy="5665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еню BIOS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928670"/>
            <a:ext cx="7929618" cy="500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3995678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29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следующем этапе будет предложено установить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пароль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учётной записи (для входа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10). Данный шаг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нельзя проигнорировать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пропустить. Постарайтесь придумать хорошо запоминающийся пароль. После установки операционной системы, если возникнет необходимость, авторизацию по паролю можно будет заменить PIN-кодом или отключить совсем, что является далеко не безопасным вариантом. Конечно же, пароль на вход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гарантирует Вам надежную защиту информации, если Ваше устройство попадет в руки к специалисту, но всё же заставит потратить некоторое время на его отключение, а это может сыграть решающую роль, особенно если Вы оставили устройство без внимания ненадолго. Устанавливаем надёжный, но запоминающийся пароль и переходим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установка парол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"/>
            <a:ext cx="5833110" cy="4071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5903893"/>
            <a:ext cx="9156726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Подтверждаем пароль, введенный на предыдущем шаге, и нажимаем "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одтверждение парол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85918" y="0"/>
            <a:ext cx="5854065" cy="500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5042118"/>
            <a:ext cx="914400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Для того, чтобы не забыть введенный ранее пароль Вы можете установить подсказку, прямо или косвенно напоминающую Вам секретный код, затем нажать "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одсказка для парол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85918" y="0"/>
            <a:ext cx="5958840" cy="47611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3811012"/>
            <a:ext cx="9144000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Теперь операционная система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предлагает нам "Выбрать параметры конфиденциальности". По своей сути, это предложение отправлять Ваши данные об использовании системы и о Вашем местоположении в корпорацию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 языке специалистов в области информационных технологий это явление именуется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Телеметрией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Поэтому мы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ограничим данные функции телеметрии 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целях обеспечения собственной безопасности, на данном этапе рекомендуется отключить все опции телеметрии в этом разделе. На работоспособности Вашего устройства это отразится только в лучшую сторону. Если Вы считаете, что отправляя свои личные данные по использованию системы, Вы каким то образом улучшите этот продукт, то Вам следует присоединиться к команде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тестировщиков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новых продуктов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Что касается отправки подобной информации в повседневной жизни, то лично я считаю, что это не только не допустимо, но и нагружает устройство лишними операциями, что в последствии сказывается на его производительности.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Отключаем всё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 нажимаем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Принять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отключение телеметрии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357421" y="0"/>
            <a:ext cx="4714909" cy="378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4303455"/>
            <a:ext cx="91440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Вас можно поздравить, поскольку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установка и первичная настройка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завершается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Операционная система выполнит настройку предустановленных приложений. Будем надеяться, что это действительно не займет много времени, конечно же всё зависит от производительности Вашего устройства. В процессе применения параметров может система может перезагрузиться несколько раз. Не отключайте Ваш компьютер от сети, либо подключите зарядное устройство к аккумулятору, если вы используете портативный компьютер.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настройка приложений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0"/>
            <a:ext cx="5958840" cy="4286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3564791"/>
            <a:ext cx="9144000" cy="32932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34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Ура! Перед нами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стол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Неужели все тягости установки и настройки позади, и можно наслаждаться работой! Но нет, не торопитесь. Современные информационные технологии развиваются настолько быстро, что даже используя последнюю версию операционной системы, скачанную с официального сайта, не стоит быть уверенным в том, что она действительно самая новая. Необходимо произвести обновление системы до самой последней (актуальной) версии.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- это важная неотъемлемая часть стабильной работы любой системы, поскольку всё ежедневно совершенствуется, адаптируется к новым реалиям, а кроме этого, ежедневно практически в каждой системе обнаруживаются всё новые и новые уязвимости. Поэтому в целях обеспечения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корректной работоспособности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операционной системы, а также в целях 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безопасности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рекомендуется постоянно проводить обновление любых программных продуктов. Хорошо, что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всё происходит автоматически, но после первой установки рекомендуется запустить и настроить этот процесс вручную. Теперь, давайте откроем легендарное меню "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ервый запуск, рабочий стол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357423" y="1"/>
            <a:ext cx="4572031" cy="3571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4919008"/>
            <a:ext cx="9144000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Нажимаем на значок "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 в нижнем левом углу экрана и открываем меню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Пуск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выбираем пункт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в открывшемся списке (значок в виде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шестерёнки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"). При наведении курсора мыши на значки, появляется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всплывающая подсказка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с наименованием пункта меню.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меню Пуск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6148070" cy="4929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5657671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36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открывшемся окне 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Параметры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выбираем пункт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Обновление и безопасность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в самом конце прокручивающегося списка.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меню Пуск - Параметры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71604" y="0"/>
            <a:ext cx="6211570" cy="5454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4549676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37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открытии пункта "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Обновление и безопасность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система автоматически начнет проверку обновлений. Если автоматический поиск обновлений не запустился, нажмите кнопку "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Проверить обновления</a:t>
            </a: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Далее, как показано на следующем рисунке начнется процесс синхронизации с Центром обновления Windows.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меню Пуск - Параметры - Обновление и безопасность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0"/>
            <a:ext cx="6011545" cy="4572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4919008"/>
            <a:ext cx="9144000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обновления будут найдены, операционная система приступит к их немедленной загрузке и установке. Все операции с обновлениями в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происходят в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фоновом режиме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а это означает, что можно продолжать работать в системе. Поэтому, пока ОС занимается установкой новых обновлений, мы настроим параметры для автоматического обновления других приложений, для этого необходимо перейти по ссылке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Дополнительные параметры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Обновление и безопасность - Дополнительные параметры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500166" y="0"/>
            <a:ext cx="6096000" cy="4714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72066" y="423802"/>
            <a:ext cx="4071934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Выбираем 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носитель с образом ОС </a:t>
            </a:r>
            <a:r>
              <a:rPr kumimoji="0" lang="ru-RU" sz="20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Windows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 10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 его названию, это может быть наименование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USB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устройства или же модель 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DVD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привода. </a:t>
            </a:r>
            <a:endParaRPr kumimoji="0" lang="ru-RU" sz="32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еню выбора устройства Boot Menu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"/>
            <a:ext cx="4714909" cy="3357562"/>
          </a:xfrm>
          <a:prstGeom prst="rect">
            <a:avLst/>
          </a:prstGeom>
          <a:noFill/>
          <a:ln>
            <a:noFill/>
          </a:ln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072066" y="4000504"/>
            <a:ext cx="4071934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Если носитель настроен/выбран корректно, то перед нами появится диалог установки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Выбираем Язык, Формат времени и денежных единиц, а также Язык ввода клавиатуры и нажимаем "Далее".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Установка Windows 10: экран выбора языка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3" y="3357562"/>
            <a:ext cx="4714909" cy="350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0" y="4303479"/>
            <a:ext cx="9144000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39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разделе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Дополнительных параметров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рекомендуется установить галочку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обновлении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предоставить обновления для других продуктов Майкрософт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как показано на рисунке ниже. После этого, никаких дополнительных кнопок "Сохранить" либо "Далее" нажимать не придется.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Конфигурация сохранится автоматически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Для возврата на предыдущую страницу, необходимо нажать на навигационную стрелочку в верхнем левом углу (как показано на рисунке), после чего, мы вернемся к разделу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Обновление и безопасность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Обновление и безопасность - Дополнительные параметры 2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714480" y="0"/>
            <a:ext cx="6075045" cy="4286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3811012"/>
            <a:ext cx="9144000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40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моём случае,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завершил установку всех необходимых обновлений спустя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минут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ожидания. После установки важных (критических) обновлений, требуется перезагрузка системы. Об этом ОС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информирует всплывающим сообщением в правом нижнем углу, а в разделе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Обновления и безопасность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появляется соответствующая кнопка. Нажмите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Перезагрузить сейчас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чтобы обновления системы вступили в силу.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ерезагрузка после обновления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6253480" cy="3786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0" y="3995678"/>
            <a:ext cx="9144000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41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Далее вы увидите экран установки обновлений. Обязательно дождитесь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установки всех обновлений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выключайте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устройство из сети. Если Вы устанавливаете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на портативное устройство (планшет или ноутбук),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подключите питание к аккумулятору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на время установки данных обновлений. Рекомендуется, обязательно обновлять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установки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Обновления, чаще всего, улучшают работу системы, увеличивают производительность, закрывают дыры в безопасности и очищают систему от возможных угроз и вирусов. С определенной периодичностью, они нацелены на отправку статистических данных о системе и на подтверждение подлинности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Автоматические обновления позволяют "идти в ногу со временем", да и работа с ОС станет значительно комфортнее.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ерезагрузка после обновления 2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6285230" cy="4000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4180344"/>
            <a:ext cx="9144000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42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После запуска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повторите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Шаги 35 - 40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Операционная система может обновиться в несколько этапов. Когда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 обновится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до самой последней версии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меню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Параметры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в разделе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Обновления и безопасность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Вы увидите сообщение о том, что Ваше устройство более не требует обновлений в текущий момент времени. Поздравляю! Вы установили и используете самую последнюю версию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проверка обновлений - устройство обновлено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43042" y="0"/>
            <a:ext cx="6105976" cy="4214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4643446"/>
            <a:ext cx="8429684" cy="19389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 нами откроется меню установки </a:t>
            </a:r>
            <a:r>
              <a:rPr kumimoji="0" lang="ru-RU" sz="2400" b="0" i="0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котором предлагается произвести установку новой системы, либо восстановить уже установленную </a:t>
            </a:r>
            <a:r>
              <a:rPr kumimoji="0" lang="ru-RU" sz="2400" b="0" i="0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10. 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Выбираем пункт "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Установить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переходим к следующему окну диалога установки "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Активация продукта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меню установки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85728"/>
            <a:ext cx="5759450" cy="41620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1406" y="4214818"/>
            <a:ext cx="892971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Здесь Вы можете ввести ключ активации Вашего продукта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зависимости от приобретенной версии 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Домашняя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или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он будет отличаться. Если Вы хотите установить 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-дневную ознакомительную версию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 же произвести активацию позднее, то Вы можете пропустить этот шаг. Это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основное отличие установки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 от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8.1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где этот шаг являлся обязательным и пропустить его было невозможно. Вводим ключ или жмём "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меня нет ключа продукта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чтобы ввести его позже и переходим к следующему окну диалога установки.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активация продукта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8" y="1"/>
            <a:ext cx="5696585" cy="4143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3441680"/>
            <a:ext cx="9144000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7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 Если на предыдущем шаге Вы не ввели активационный ключ, то сейчас Вы подошли к шагу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Выбора версии операционной системы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В случае, если Вы устанавливаете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домашний компьютер, то Вам вполне подойдет "Домашняя" версия или "Домашняя для одного языка"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Home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HomeSingleLanguage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При установке системы на рабочее устройство в офисе, при работе в разветвленной локальной сети с участием Серверов, Вам скорее подойдет версия "Профессиональная"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так как она обладает более широким функционалом в части сетевых настроек. Версия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Education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предназначена для образовательных учреждений и требует специальной лицензии. Что касается 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Архитектуры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ОС, то в настоящее время более предпочтительной является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64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-разрядная, поскольку позволяет работать с большими объемами данных. Выбираем нужную версию, жмём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переходим к лицензионному соглашению корпорации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версии ОС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17" y="0"/>
            <a:ext cx="5715041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4549676"/>
            <a:ext cx="91440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8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Лицензионное соглашение содержит юридическую информацию и основные положения корпорации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Microsoft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которые пользователь принимает, соглашаясь на использование операционной системы. Здесь необходимо установить галочку в поле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принимаю условия лицензии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нажать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Далее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чтобы перейти к следующему экрану диалога "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типа установки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лицензионное соглашение Microsoft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0"/>
            <a:ext cx="6179820" cy="4529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3441680"/>
            <a:ext cx="9144000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9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Важным шагом в установке ОС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является правильный выбор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типа установки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следовательно, этому разделу стоит уделить особое внимание. Если Вы уже являетесь пользователем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более ранних версий, например,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8/8.1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WindowsVista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/7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или более ранних и хотите сохранить старые данные, а также всю информацию на Вашем устройстве, то стоит выбрать первый пункт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Обновление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", где на следующем этапе система автоматически определит и укажет на диск с ранее установленной версией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Вам необходимо выбрать его и перейти к следующему этапу. В данной статье мы рассмотрим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"чистую установку"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Windows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исходя из того, что Вы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уже перенесли всю важную информацию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 Вашего устройства, устройство новое, либо информация на нём не представляет никакой значимости для Вас. Выбираем пункт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Выборочная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 и переходим к следующему экрану диалога установки "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Управление дисковым пространством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72C35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Установка Windows 10: выбор типа установки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0"/>
            <a:ext cx="5214974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854</Words>
  <PresentationFormat>Экран (4:3)</PresentationFormat>
  <Paragraphs>43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</dc:creator>
  <cp:lastModifiedBy>Alex</cp:lastModifiedBy>
  <cp:revision>67</cp:revision>
  <dcterms:created xsi:type="dcterms:W3CDTF">2018-11-21T10:53:33Z</dcterms:created>
  <dcterms:modified xsi:type="dcterms:W3CDTF">2018-12-17T16:16:12Z</dcterms:modified>
</cp:coreProperties>
</file>