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7" r:id="rId14"/>
    <p:sldId id="273" r:id="rId15"/>
    <p:sldId id="272" r:id="rId16"/>
    <p:sldId id="271" r:id="rId17"/>
    <p:sldId id="270" r:id="rId18"/>
    <p:sldId id="269" r:id="rId19"/>
    <p:sldId id="268" r:id="rId20"/>
    <p:sldId id="277" r:id="rId21"/>
    <p:sldId id="276" r:id="rId22"/>
    <p:sldId id="275" r:id="rId23"/>
    <p:sldId id="284" r:id="rId24"/>
    <p:sldId id="285" r:id="rId25"/>
    <p:sldId id="282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1B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роки\выставка 1990 года париж\220px-Exhibition_of_Russian_railway_equipment_1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63" y="50747"/>
            <a:ext cx="9104937" cy="682528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9347" y="620688"/>
            <a:ext cx="7884368" cy="25853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Научно-технический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 на рубеже</a:t>
            </a:r>
            <a:r>
              <a:rPr lang="en-US" sz="5400" b="1" cap="none" spc="0" dirty="0" smtClean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XIX-XX</a:t>
            </a:r>
            <a:r>
              <a:rPr lang="ru-RU" sz="5400" b="1" cap="none" spc="0" dirty="0" smtClean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</a:t>
            </a:r>
            <a:endParaRPr lang="ru-RU" sz="5400" b="1" cap="none" spc="0" dirty="0">
              <a:ln w="11430"/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884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44778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Дви́гатель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вну́треннего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сгора́ния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— тепловой двигатель, в котором топливо сгорает непосредственно в рабочей камере (внутри) двигателя. Как любая другая тепловая машина, ДВС преобразует теплоту сгорания топлива в механическую работу.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3143248"/>
            <a:ext cx="3682025" cy="168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2924944"/>
            <a:ext cx="4572000" cy="707886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 algn="ctr"/>
            <a:r>
              <a:rPr lang="ru-RU" sz="2000" dirty="0"/>
              <a:t>Двухтактный двигатель внутреннего сгорания с резонаторной трубой.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21088"/>
            <a:ext cx="4360118" cy="2416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429264"/>
            <a:ext cx="4572000" cy="707886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Рядный четырёхцилиндровый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двигатель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внутреннего сгорания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584" y="319409"/>
            <a:ext cx="6264696" cy="523220"/>
          </a:xfrm>
          <a:prstGeom prst="rect">
            <a:avLst/>
          </a:prstGeom>
          <a:solidFill>
            <a:schemeClr val="bg2"/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Открытия изменившие  жизнь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77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настоящее время никого не удивишь использованием двигателя внутреннего сгорания. Миллионы автомобилей,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бензогенераторов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других устройств используют в качестве привода ДВС (двигатели внутреннего сгорания). Появление этого типа двигателя в 19 веке обусловлено в первую очередь необходимостью создания эффективного и современного привода для различных промышленных устройств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механизмов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794" y="3643314"/>
            <a:ext cx="4991623" cy="2800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916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31840" y="6374512"/>
            <a:ext cx="3101683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Двигатель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Ленуара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296" y="2500306"/>
            <a:ext cx="89027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1862 году французский ученый Альфонс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Рохас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предложил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запатентовал первый в мире четырехцилиндровый двигатель.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1864 год – австрийский инженер Зигфрид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Маркус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(создал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первый в мире одноцилиндровый карбюраторный двигатель, работающий от сгорания сырой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нефти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1873 год – Джордж Брайтон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(предложил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новую конструкцию 2-х цилиндрового карбюраторного керосинового двигателя, в последствие ставшим бензиновым. Это был первая безопасная модель, правда слишком массивная и медленная для коммерческого использования.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1876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 - Николас Отто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спустя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14 лет после теоретического обоснования работы 4-х цилиндрового двигателя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Рохасом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создал рабочую модель, известную, как «цикл Отто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6083" y="0"/>
            <a:ext cx="3071834" cy="224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5735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484" y="4668030"/>
            <a:ext cx="3905250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14290"/>
            <a:ext cx="3462084" cy="28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520"/>
          <a:stretch>
            <a:fillRect/>
          </a:stretch>
        </p:blipFill>
        <p:spPr bwMode="auto">
          <a:xfrm>
            <a:off x="4143372" y="214290"/>
            <a:ext cx="4562776" cy="271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3303" y="3294965"/>
            <a:ext cx="85278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1886 год – 29 января Карл </a:t>
            </a:r>
            <a:r>
              <a:rPr lang="ru-RU" sz="2000" dirty="0" err="1"/>
              <a:t>Бенц</a:t>
            </a:r>
            <a:r>
              <a:rPr lang="ru-RU" sz="2000" dirty="0"/>
              <a:t> запатентовал конструкцию первого в мире трехколесного газового автомобиля с электрическим зажиганием, дифференциалом и водяным охлаждением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442913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В 1889 году они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организуют</a:t>
            </a:r>
            <a:r>
              <a:rPr lang="ru-RU" sz="2000" dirty="0"/>
              <a:t> фирму «</a:t>
            </a:r>
            <a:r>
              <a:rPr lang="ru-RU" sz="2000" dirty="0" err="1"/>
              <a:t>Daimler</a:t>
            </a:r>
            <a:r>
              <a:rPr lang="ru-RU" sz="2000" dirty="0"/>
              <a:t> </a:t>
            </a:r>
            <a:r>
              <a:rPr lang="ru-RU" sz="2000" dirty="0" err="1"/>
              <a:t>Motoren</a:t>
            </a:r>
            <a:r>
              <a:rPr lang="ru-RU" sz="2000" dirty="0"/>
              <a:t> </a:t>
            </a:r>
            <a:r>
              <a:rPr lang="ru-RU" sz="2000" dirty="0" err="1"/>
              <a:t>Gesellschaft</a:t>
            </a:r>
            <a:r>
              <a:rPr lang="ru-RU" sz="2000" dirty="0"/>
              <a:t>»,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29058" y="5357826"/>
            <a:ext cx="48573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 1891 году им же была построена 4-х колесная машина. Именно Карл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Бенц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был первым, кому удалось совместить воедино шасси и двигатель</a:t>
            </a:r>
          </a:p>
        </p:txBody>
      </p:sp>
    </p:spTree>
    <p:extLst>
      <p:ext uri="{BB962C8B-B14F-4D97-AF65-F5344CB8AC3E}">
        <p14:creationId xmlns:p14="http://schemas.microsoft.com/office/powerpoint/2010/main" xmlns="" val="287033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92" y="4357694"/>
            <a:ext cx="90730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Дирижабль — это управляемый аэростат (см. Воздушный шар), летательный аппарат легче воздуха, поддерживаемый подъемной силой газа. Продолговатая форма оболочки, наполненная водородом или гелием, обеспечивает хорошее обтекание воздушными потоками, г несколько авиационных двигателей с пропеллерами дают дирижаблю возможность двигаться в любом направлении. Поэтому он и получил свое название — в переводе с французского слово «дирижабль» означает «управляемый».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85728"/>
            <a:ext cx="79381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Конец XIX— начало XX в.— период расцвета дирижаблестроения. В 1900 г. в Германии Ф. Цеппелин строит первый жесткий дирижабль, имевший металлический остов, внутри которого находились баллонеты с газом, а снаружи была натянута оболочка. В 1919 г. английский дирижабль R-34 объемом 55 тыс. м3 перелетает через Атлантический океан без посадки, преодолев расстояние 5800 км,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2214554"/>
            <a:ext cx="2786049" cy="218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3407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9050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87325" y="1312777"/>
            <a:ext cx="63184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Бра́тья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Уи́лбур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О́рвил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Райт (англ.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Wilbur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Wright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(1867—1912) и англ.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Orville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Wright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(1871—1948)) — два американца, за которыми в большинстве стран мира признаётся приоритет[1][2][3] изобретения и постройки первого в мире самолёта 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46" y="3429000"/>
            <a:ext cx="1905000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2928934"/>
            <a:ext cx="4475593" cy="337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3407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0133" y="285728"/>
            <a:ext cx="6643734" cy="622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340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4345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Ермак — ледокол русского и советского флотов. Первый в мире ледокол арктического класса. Назван в честь русского исследователя Сибири — Ермака Тимофеевича. В ноябре 1897 года правительство выделяет деньги на постройку ледокола и комиссия во главе с адмиралом Макаровым приступает к разработке технических условий. В составе комиссии были Д. И. Менделеев, инженеры Н. И. Янковский и Р. И.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Рунеберг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Ф. Ф. Врангель и другие. Ледокол был заложен в Ньюкасле на стапелях английской фирмы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Armstrong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Whitworth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декабре 1897 года по заказу России. Это было первое в мире судно подобного класса, способное форсировать тяжелые льды двухметровой толщины. «Ермак» был спущен на воду на месяц позже контрактного срока и после заводских испытаний был принят в эксплуатацию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4286256"/>
            <a:ext cx="2832770" cy="199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4286256"/>
            <a:ext cx="2976584" cy="200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3407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357562"/>
            <a:ext cx="8280920" cy="317009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 истории ледокола « Ермак»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мировая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война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14 ноября 1914 года ледокол был зачислен в состав Балтийского флота и продолжал осуществлять проводку кораблей и судов в Финском заливе. Когда в феврале 1918 года германские войска подошли 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Ревелю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ледокол вывел из порта все способные двигаться корабли и привел их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Гельсингфорс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Вскоре в походе из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Гельсингфорса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Кронштадт «Ермак» вместе с другими ледоколами провел 211 боевых кораблей, вспомогательных и торговых судов через Финский залив.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8106" y="0"/>
            <a:ext cx="2821329" cy="35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3407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49020" y="197346"/>
            <a:ext cx="457550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Послевоенные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26 марта 1949 года в связи с полувековым юбилеем «Ермак» был награждён орденом Ленина (за боевую деятельность в годы Великой Отечественной войны и освоении Северного морского пути.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1955 году в июле-сентябре провел по Северному морскому пути караван кораблей во главе с крейсером «Адмирал Сенявин» (в состав каравана входили крейсер «Дмитрий Пожарский», 10 подводных лодок и около 15 гражданских судов).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1963 году ледокол был списан, попытки сохранить его как памятник-музей успеха не имели и в следующем году он пошёл на слом.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22" y="256339"/>
            <a:ext cx="4666098" cy="645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390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292649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105273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Знаменит Джозеф Генри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Joseph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Henry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прежде всего тем, что, увлекшись "тайнами" электромагнетизма, стал создателем уникальных мощнейших электромагнитов с фантастической подъемной силой - от 30 до 1500 кг при собственном весе магнита 10 кг. Один из его электромагнитов, созданный в 1831 году, способный поднять 1000 кг сейчас он хранится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Смитсоновском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институте в Вашингтоне.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30789" y="404664"/>
            <a:ext cx="4441411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Новая роль электричества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355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908720"/>
            <a:ext cx="5709768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Покорение Северного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Южного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полисов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2228671"/>
            <a:ext cx="4572000" cy="1323439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Руаль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Амундсен  (16 июля 1872, Борге, Норвегия — 17 июня 1928, Арктика), норвежский полярный путешественник и исследователь.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4528848"/>
            <a:ext cx="45720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 err="1"/>
              <a:t>Роберд</a:t>
            </a:r>
            <a:r>
              <a:rPr lang="ru-RU" dirty="0"/>
              <a:t> Эдвард </a:t>
            </a:r>
            <a:r>
              <a:rPr lang="ru-RU" dirty="0" err="1"/>
              <a:t>Пири</a:t>
            </a:r>
            <a:r>
              <a:rPr lang="ru-RU" dirty="0"/>
              <a:t> (1856-1920), американский морской офицер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исследователь</a:t>
            </a:r>
            <a:r>
              <a:rPr lang="ru-RU" dirty="0"/>
              <a:t> Арктики.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039" y="1647825"/>
            <a:ext cx="2381250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888" y="4261553"/>
            <a:ext cx="30480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799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475"/>
            <a:ext cx="238125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1268760"/>
            <a:ext cx="3488455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Алекса́ндр Степа́нович Попо́в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7" y="2924944"/>
            <a:ext cx="7403762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Изобретение радиосвязи – одно из самых выдающихся достижений человеческой мысли и научно-технического прогресса. Потребность в совершенствовании средств связи, в частности установлении связи без проводов, особенно остро проявилась в конце XIX в., когда началось широкое внедрение электрической энергии в промышленность, сельское хозяйство, связь, на транспорте (в первую очередь морском) и т. д.</a:t>
            </a:r>
          </a:p>
        </p:txBody>
      </p:sp>
    </p:spTree>
    <p:extLst>
      <p:ext uri="{BB962C8B-B14F-4D97-AF65-F5344CB8AC3E}">
        <p14:creationId xmlns:p14="http://schemas.microsoft.com/office/powerpoint/2010/main" xmlns="" val="419799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54726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4572008"/>
            <a:ext cx="64807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Ученые исследовали разнообразные излучения и углубляли представления о строении атома. Супруги Кюри, физик из Германии М. Планк и другие исследовали атом и никакие опасности их не могли остановить.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912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500042"/>
            <a:ext cx="485164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Биология и медицина.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00250"/>
            <a:ext cx="2286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9478" y="4864393"/>
            <a:ext cx="29883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Немецкий врач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бактериолог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Генрих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Герман Роберт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2000250"/>
            <a:ext cx="4572000" cy="4401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Труды по выявлению возбудителей инфекционных болезней и разработке методов борьбы с ними. Сформулировал критерии этиологической связи инфекционного заболевания с микроорганизмом (триада Коха). Открыл (1882) возбудителя туберкулеза («палочка Коха»). Впервые выделил чистую культуру возбудителя сибирской язвы, доказал ее способность к спорообразованию. Предложил способы дезинфекции. Нобелевская премия (1905)</a:t>
            </a:r>
          </a:p>
        </p:txBody>
      </p:sp>
    </p:spTree>
    <p:extLst>
      <p:ext uri="{BB962C8B-B14F-4D97-AF65-F5344CB8AC3E}">
        <p14:creationId xmlns:p14="http://schemas.microsoft.com/office/powerpoint/2010/main" xmlns="" val="47066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75253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502702"/>
            <a:ext cx="4752528" cy="52629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Зигмунд Фрейд наиболее известен как основатель психоанализа, который оказал значительное влияние на психологию, медицину, социологию, антропологию, литературу и искусство XX века[2][3]. Воззрения Фрейда на природу человека были новаторскими для его времени и на протяжении всей жизни исследователя не прекращали вызывать резонанс в научном сообществе. Интерес к теориям учёного не угасает и в наши дни</a:t>
            </a:r>
          </a:p>
        </p:txBody>
      </p:sp>
    </p:spTree>
    <p:extLst>
      <p:ext uri="{BB962C8B-B14F-4D97-AF65-F5344CB8AC3E}">
        <p14:creationId xmlns:p14="http://schemas.microsoft.com/office/powerpoint/2010/main" xmlns="" val="328017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3472780" cy="56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7828" y="6237312"/>
            <a:ext cx="21334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В. М. Бехтерев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78498" y="2756154"/>
            <a:ext cx="4957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Проводил исследования тончайших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материй- человеческого мозга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18" y="332656"/>
            <a:ext cx="3472780" cy="56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7066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428604"/>
            <a:ext cx="600722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Наука и организация производства.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642918"/>
            <a:ext cx="142875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399" y="3503302"/>
            <a:ext cx="224660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Фредерик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Уинслоу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Тейлор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1142984"/>
            <a:ext cx="6858000" cy="51706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Тейлор Ф. У. – выдающийся американский исследователь и управленец-практик, положивший начало научной организации труда и рационализации в сфере управления, основоположник менеджмента, представитель научной школы управления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Ф. У. Тейлор определил четыре научных принципа управления, которые предопределяют его взгляд на рациональную организацию: внедрение экономных методов работы; профессиональный отбор и обучение работников; расстановка кадров; сотрудничество администрации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исполнителей. Его теорию изучил и применил на производстве американский автопроизводитель г. Форд, так в его цехах установили ленту –конвейер, что дало возможность на сборку автомобилей тратить в 3-4 раза меньше времени. 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017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321297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Один из первых электромагнитов созданных Джозефом Генри в 1831 г.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813" y="871840"/>
            <a:ext cx="3577474" cy="576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472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73807"/>
            <a:ext cx="3744416" cy="65556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Машина Грамма в сравнении с магнитоэлектрической машиной такого же веса развивала в шесть раз большую мощность. Этот генератор быстро вытеснил генераторы других типов и получил очень широкое распространение.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течение 70–80-х годов XIX века машина постоянного тока приобрела все основные черты современной машины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Очень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важное усовершенствование заключалось в значительном снижении скорости вращения якоря. Высокая скорость вращения была необходима для получения достаточной электродвижущей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силы.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1546"/>
            <a:ext cx="4007293" cy="418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677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7695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Первой побудительной причиной развития динамо-машин переменного тока (так называемых «альтернаторов») послужило изобретение Яблочковым его «электрической свечи».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0648"/>
            <a:ext cx="2400300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45545" y="2556173"/>
            <a:ext cx="2029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Альтернатор Ганца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585" y="256336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Второй побудительной причиной широкого распространения динамо-машин переменного тока явилась легкость трансформации переменного тока. Эта замечательная способность преобразования (трансформации) переменного тока была впервые использована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Голардом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1883 г. и усовершенствована Ганцем.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2928934"/>
            <a:ext cx="363855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69698" y="5715016"/>
            <a:ext cx="4474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/>
              <a:t>Динамо-машина переменного тока </a:t>
            </a:r>
            <a:endParaRPr lang="ru-RU" sz="2000" dirty="0" smtClean="0"/>
          </a:p>
          <a:p>
            <a:r>
              <a:rPr lang="ru-RU" sz="2000" dirty="0" smtClean="0"/>
              <a:t>Сименса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553705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Первые динамо-машины были предназначены в основном для питания различных осветительных устройств.</a:t>
            </a:r>
          </a:p>
        </p:txBody>
      </p:sp>
    </p:spTree>
    <p:extLst>
      <p:ext uri="{BB962C8B-B14F-4D97-AF65-F5344CB8AC3E}">
        <p14:creationId xmlns:p14="http://schemas.microsoft.com/office/powerpoint/2010/main" xmlns="" val="157064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приведения в действие динамо-машин в первое время применялись три вида двигателей: паровые, газовые и гидравлические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47662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0579" y="429309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Паровой двигатель и динамо-машина, соединенные ремнем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35433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35152" y="414312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Быстроходная паро-динамическая машина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Вестингауза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250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5324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Кроме паровых машин, для вращения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динамомашин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тех местах, где имелся газопровод, применялись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газомоторы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Преимущество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газомоторов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заключалось в том, что они требуют сравнительно мало места и могут быть приведены в действие за нескольких минут.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широкое распространение получили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газомоторы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Отто, которых к концу 1894 г. для получения электрического освещения было установлено около 3000.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Газомоторный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завод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Дейтце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(Германия) занимался специально разработкой газового двигателя для целей электрического освещения.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374" y="332656"/>
            <a:ext cx="8732113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6237312"/>
            <a:ext cx="3466590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Газомотор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Кертинга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501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786058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Динамо-машина с приводом от гидротурбины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3573016"/>
            <a:ext cx="88204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Наиболее экономичными с точки зрения стоимости производства электроэнергии являются гидравлические двигатели, использующие энергию падающей воды. В качестве водяных двигателей применялись гидротурбины как с вертикальной, так и с горизонтальной осью. Динамо-машина с приводом от гидротурбины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36" y="0"/>
            <a:ext cx="3786214" cy="261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493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3235" y="245900"/>
            <a:ext cx="4864174" cy="568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41106"/>
            <a:ext cx="2826324" cy="408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64432" y="5146903"/>
            <a:ext cx="4572000" cy="1200329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 algn="ctr"/>
            <a:r>
              <a:rPr lang="ru-RU" sz="2400" dirty="0"/>
              <a:t> </a:t>
            </a:r>
            <a:r>
              <a:rPr lang="ru-RU" sz="2400" dirty="0" smtClean="0"/>
              <a:t>Изобретатель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первой</a:t>
            </a:r>
            <a:r>
              <a:rPr lang="ru-RU" sz="2400" dirty="0"/>
              <a:t> в мире лампы накаливания (11 июля 1874 года)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005064"/>
            <a:ext cx="1617751" cy="1015663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Алекса́ндр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Никола́евич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Лоды́гин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5432" y="471488"/>
            <a:ext cx="19050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01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277</TotalTime>
  <Words>1554</Words>
  <Application>Microsoft Office PowerPoint</Application>
  <PresentationFormat>Экран (4:3)</PresentationFormat>
  <Paragraphs>76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29</cp:revision>
  <dcterms:created xsi:type="dcterms:W3CDTF">2013-10-16T11:08:22Z</dcterms:created>
  <dcterms:modified xsi:type="dcterms:W3CDTF">2022-02-08T07:29:48Z</dcterms:modified>
</cp:coreProperties>
</file>