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FA1531E-4D7C-4E41-9B65-ACEF23F0EEDD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A8F9644-C23E-471D-B5E7-CBCBFA00A9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997796"/>
          </a:xfrm>
        </p:spPr>
        <p:txBody>
          <a:bodyPr>
            <a:normAutofit/>
          </a:bodyPr>
          <a:lstStyle/>
          <a:p>
            <a:r>
              <a:rPr lang="ru-RU" b="1" dirty="0" smtClean="0"/>
              <a:t>Новейшая история: периодизация, характеристика периода.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643050"/>
            <a:ext cx="7643866" cy="3364886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</a:rPr>
              <a:t>ТЕМА: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/>
              <a:t>Новейшая история – это </a:t>
            </a:r>
            <a:endParaRPr lang="ru-RU" sz="4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Период в истории человечества с 1918 года по настоящее время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21533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/>
              </a:rPr>
              <a:t>Периодизация новейшей истории:</a:t>
            </a:r>
            <a:endParaRPr lang="ru-RU" b="1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1 период. </a:t>
            </a:r>
            <a:r>
              <a:rPr lang="ru-RU" sz="3600" dirty="0" smtClean="0"/>
              <a:t>1918-1939 гг.</a:t>
            </a:r>
          </a:p>
          <a:p>
            <a:pPr>
              <a:buNone/>
            </a:pPr>
            <a:r>
              <a:rPr lang="ru-RU" sz="3600" dirty="0" smtClean="0"/>
              <a:t>Период между мировыми войнами</a:t>
            </a:r>
          </a:p>
          <a:p>
            <a:pPr>
              <a:buNone/>
            </a:pPr>
            <a:r>
              <a:rPr lang="ru-RU" sz="3600" b="1" dirty="0" smtClean="0"/>
              <a:t>2 период. </a:t>
            </a:r>
            <a:r>
              <a:rPr lang="ru-RU" sz="3600" dirty="0" smtClean="0"/>
              <a:t>1939-1945 гг. – Вторая мировая война</a:t>
            </a:r>
          </a:p>
          <a:p>
            <a:pPr>
              <a:buNone/>
            </a:pPr>
            <a:r>
              <a:rPr lang="ru-RU" sz="3600" b="1" dirty="0" smtClean="0"/>
              <a:t>3 период. </a:t>
            </a:r>
            <a:r>
              <a:rPr lang="ru-RU" sz="3600" dirty="0" smtClean="0"/>
              <a:t>1945 – 1991 г.Соревнование социальных систем. Холодная война</a:t>
            </a:r>
          </a:p>
          <a:p>
            <a:pPr>
              <a:buNone/>
            </a:pPr>
            <a:r>
              <a:rPr lang="ru-RU" sz="3600" b="1" dirty="0" smtClean="0"/>
              <a:t>4 период. </a:t>
            </a:r>
            <a:r>
              <a:rPr lang="ru-RU" sz="3600" dirty="0" smtClean="0"/>
              <a:t>1991 – настоящее время.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835821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Основные характеристики периода: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Ускорение научно-технического развития (ядерная энергия, освоение космоса,  биохимия, генетика, клонирование, робототехника и т.д.)</a:t>
            </a:r>
          </a:p>
          <a:p>
            <a:r>
              <a:rPr lang="ru-RU" dirty="0" smtClean="0"/>
              <a:t>Формирование информационного общества (с 70-х гг. </a:t>
            </a:r>
            <a:r>
              <a:rPr lang="en-US" dirty="0" smtClean="0"/>
              <a:t>XX</a:t>
            </a:r>
            <a:r>
              <a:rPr lang="ru-RU" dirty="0" smtClean="0"/>
              <a:t> в.). Главный продукт такого общества – это </a:t>
            </a:r>
            <a:r>
              <a:rPr lang="ru-RU" u="sng" dirty="0" smtClean="0"/>
              <a:t>информация и знания. </a:t>
            </a:r>
            <a:r>
              <a:rPr lang="ru-RU" dirty="0" smtClean="0"/>
              <a:t>Создается глобальное информационное пространство.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35824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характеристики периода: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Развития электронной демократии, информационной экономики, электронного государства, цифровых рынков, электронных социальных и хозяйственных сетей.</a:t>
            </a:r>
          </a:p>
          <a:p>
            <a:r>
              <a:rPr lang="ru-RU" dirty="0" smtClean="0"/>
              <a:t>Признание главной роли личности в управлении социальными и экономическими отношениями.</a:t>
            </a:r>
          </a:p>
          <a:p>
            <a:r>
              <a:rPr lang="ru-RU" dirty="0" smtClean="0"/>
              <a:t>Ускорение процесса глобализации и интеграции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?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</a:rPr>
              <a:t>Какие новые возможности открывает информационное общество перед личностью</a:t>
            </a:r>
            <a:endParaRPr lang="ru-RU" sz="4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Задание: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Укажите  5 самых главные событий </a:t>
            </a:r>
            <a:r>
              <a:rPr lang="en-US" dirty="0" smtClean="0"/>
              <a:t>XX </a:t>
            </a:r>
            <a:r>
              <a:rPr lang="ru-RU" dirty="0" smtClean="0"/>
              <a:t>в. Свой </a:t>
            </a:r>
            <a:r>
              <a:rPr lang="ru-RU" smtClean="0"/>
              <a:t>ответ обоснуйте.</a:t>
            </a:r>
          </a:p>
          <a:p>
            <a:r>
              <a:rPr lang="ru-RU" dirty="0" smtClean="0"/>
              <a:t>Проанализировав основные события </a:t>
            </a:r>
            <a:r>
              <a:rPr lang="en-US" dirty="0" smtClean="0"/>
              <a:t>XX </a:t>
            </a:r>
            <a:r>
              <a:rPr lang="ru-RU" dirty="0" smtClean="0"/>
              <a:t> в., выделите положительные и отрицательные стороны общественного развития. Оформите это в виде таблицы и сделайте к ней общий вывод.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231</TotalTime>
  <Words>201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Новейшая история: периодизация, характеристика периода. </vt:lpstr>
      <vt:lpstr>Новейшая история – это </vt:lpstr>
      <vt:lpstr>Периодизация новейшей истории:</vt:lpstr>
      <vt:lpstr>Основные характеристики периода:</vt:lpstr>
      <vt:lpstr>Основные характеристики периода:</vt:lpstr>
      <vt:lpstr>?</vt:lpstr>
      <vt:lpstr>Задание: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Новейшая история: периодизация, характеристика периода. </dc:title>
  <dc:creator>Baranova</dc:creator>
  <cp:lastModifiedBy>Пользователь</cp:lastModifiedBy>
  <cp:revision>20</cp:revision>
  <dcterms:created xsi:type="dcterms:W3CDTF">2019-09-03T08:25:03Z</dcterms:created>
  <dcterms:modified xsi:type="dcterms:W3CDTF">2021-09-13T10:42:21Z</dcterms:modified>
</cp:coreProperties>
</file>