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76" r:id="rId3"/>
    <p:sldId id="277" r:id="rId4"/>
    <p:sldId id="278" r:id="rId5"/>
    <p:sldId id="279" r:id="rId6"/>
    <p:sldId id="280" r:id="rId7"/>
    <p:sldId id="282" r:id="rId8"/>
    <p:sldId id="281" r:id="rId9"/>
    <p:sldId id="283" r:id="rId10"/>
    <p:sldId id="284" r:id="rId11"/>
    <p:sldId id="290" r:id="rId12"/>
    <p:sldId id="258" r:id="rId13"/>
    <p:sldId id="288" r:id="rId14"/>
    <p:sldId id="260" r:id="rId15"/>
    <p:sldId id="289" r:id="rId16"/>
    <p:sldId id="263" r:id="rId17"/>
    <p:sldId id="285" r:id="rId18"/>
    <p:sldId id="261" r:id="rId19"/>
    <p:sldId id="286" r:id="rId20"/>
    <p:sldId id="262" r:id="rId21"/>
    <p:sldId id="287" r:id="rId22"/>
    <p:sldId id="27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361DDF-01DF-4E87-9C8C-706E16A72227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401B19-E9D6-4A1E-9B29-DDC565E828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6694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245F747-5E2B-41EA-AA71-741C4C26AC1B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A8E9B25-CD98-4C30-96CA-65138EF2069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5F747-5E2B-41EA-AA71-741C4C26AC1B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E9B25-CD98-4C30-96CA-65138EF2069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5F747-5E2B-41EA-AA71-741C4C26AC1B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E9B25-CD98-4C30-96CA-65138EF2069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5F747-5E2B-41EA-AA71-741C4C26AC1B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E9B25-CD98-4C30-96CA-65138EF206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5F747-5E2B-41EA-AA71-741C4C26AC1B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E9B25-CD98-4C30-96CA-65138EF206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5F747-5E2B-41EA-AA71-741C4C26AC1B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E9B25-CD98-4C30-96CA-65138EF206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5F747-5E2B-41EA-AA71-741C4C26AC1B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E9B25-CD98-4C30-96CA-65138EF2069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5F747-5E2B-41EA-AA71-741C4C26AC1B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E9B25-CD98-4C30-96CA-65138EF2069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5F747-5E2B-41EA-AA71-741C4C26AC1B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E9B25-CD98-4C30-96CA-65138EF206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5F747-5E2B-41EA-AA71-741C4C26AC1B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E9B25-CD98-4C30-96CA-65138EF206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5F747-5E2B-41EA-AA71-741C4C26AC1B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E9B25-CD98-4C30-96CA-65138EF206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C245F747-5E2B-41EA-AA71-741C4C26AC1B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A8E9B25-CD98-4C30-96CA-65138EF2069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1.avi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3%D1%80%D1%83%D0%B7_200" TargetMode="External"/><Relationship Id="rId2" Type="http://schemas.openxmlformats.org/officeDocument/2006/relationships/hyperlink" Target="https://ru.wikipedia.org/wiki/%D0%90%D0%BD-12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3.avi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9%20&#1088;&#1086;&#1090;&#1072;%20(3).mp4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ux120225152851.avi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6.avi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359" y="476672"/>
            <a:ext cx="7920880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548681"/>
            <a:ext cx="8496944" cy="1224135"/>
          </a:xfrm>
        </p:spPr>
        <p:txBody>
          <a:bodyPr/>
          <a:lstStyle/>
          <a:p>
            <a:r>
              <a:rPr lang="ru-RU" sz="9600" dirty="0" smtClean="0">
                <a:solidFill>
                  <a:schemeClr val="accent2">
                    <a:lumMod val="50000"/>
                  </a:schemeClr>
                </a:solidFill>
              </a:rPr>
              <a:t>Афганистан</a:t>
            </a:r>
            <a:endParaRPr lang="ru-RU" sz="9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373216"/>
            <a:ext cx="6400800" cy="1080120"/>
          </a:xfrm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chemeClr val="bg2">
                    <a:lumMod val="75000"/>
                  </a:schemeClr>
                </a:solidFill>
              </a:rPr>
              <a:t>1979</a:t>
            </a:r>
            <a:r>
              <a:rPr lang="ru-RU" sz="6000" dirty="0" smtClean="0">
                <a:solidFill>
                  <a:schemeClr val="tx2">
                    <a:lumMod val="10000"/>
                  </a:schemeClr>
                </a:solidFill>
              </a:rPr>
              <a:t> – </a:t>
            </a:r>
            <a:r>
              <a:rPr lang="ru-RU" sz="6000" dirty="0" smtClean="0">
                <a:solidFill>
                  <a:schemeClr val="bg2">
                    <a:lumMod val="75000"/>
                  </a:schemeClr>
                </a:solidFill>
              </a:rPr>
              <a:t>1989</a:t>
            </a:r>
            <a:r>
              <a:rPr lang="ru-RU" sz="60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ru-RU" sz="6000" dirty="0" smtClean="0">
                <a:solidFill>
                  <a:schemeClr val="bg2">
                    <a:lumMod val="75000"/>
                  </a:schemeClr>
                </a:solidFill>
              </a:rPr>
              <a:t>год</a:t>
            </a:r>
            <a:endParaRPr lang="ru-RU" sz="60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2981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Афганские мятежники, моджахеды или </a:t>
            </a:r>
            <a:r>
              <a:rPr lang="ru-RU" sz="3200" b="1" dirty="0" err="1" smtClean="0"/>
              <a:t>душманы</a:t>
            </a:r>
            <a:endParaRPr lang="ru-RU" sz="3200" b="1" dirty="0" smtClean="0"/>
          </a:p>
          <a:p>
            <a:r>
              <a:rPr lang="ru-RU" sz="3200" b="1" dirty="0" smtClean="0"/>
              <a:t>(по  </a:t>
            </a:r>
            <a:r>
              <a:rPr lang="ru-RU" sz="3200" b="1" dirty="0" err="1" smtClean="0"/>
              <a:t>тюркски</a:t>
            </a:r>
            <a:r>
              <a:rPr lang="ru-RU" sz="3200" b="1" dirty="0" smtClean="0"/>
              <a:t> – «враг»)</a:t>
            </a:r>
            <a:endParaRPr lang="ru-RU" sz="32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b="1" i="1" dirty="0" smtClean="0"/>
              <a:t>Вооруженные формирования</a:t>
            </a:r>
            <a:endParaRPr lang="ru-RU" sz="4400" b="1" i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4480" y="4000504"/>
            <a:ext cx="5643602" cy="2428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«</a:t>
            </a:r>
            <a:r>
              <a:rPr lang="ru-RU" sz="3600" b="1" u="sng" dirty="0" smtClean="0">
                <a:hlinkClick r:id="rId2" tooltip="Ан-12"/>
              </a:rPr>
              <a:t>Чёрный тюльпан</a:t>
            </a:r>
            <a:r>
              <a:rPr lang="ru-RU" sz="3600" b="1" dirty="0" smtClean="0"/>
              <a:t>» — советский самолёт </a:t>
            </a:r>
            <a:r>
              <a:rPr lang="ru-RU" sz="3600" b="1" dirty="0" smtClean="0">
                <a:hlinkClick r:id="rId2" tooltip="Ан-12"/>
              </a:rPr>
              <a:t>Ан-12</a:t>
            </a:r>
            <a:r>
              <a:rPr lang="ru-RU" sz="3600" b="1" dirty="0" smtClean="0"/>
              <a:t>, увозивший тела погибших советских военнослужащих (</a:t>
            </a:r>
            <a:r>
              <a:rPr lang="ru-RU" sz="3600" b="1" dirty="0" smtClean="0">
                <a:hlinkClick r:id="rId3" tooltip="Груз 200"/>
              </a:rPr>
              <a:t>груз 200</a:t>
            </a:r>
            <a:r>
              <a:rPr lang="ru-RU" sz="3600" b="1" dirty="0" smtClean="0"/>
              <a:t>) с территории Афганистана в ходе Афганской войны.</a:t>
            </a:r>
            <a:endParaRPr lang="ru-RU" sz="36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hlinkClick r:id="rId2" action="ppaction://hlinkfile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3341" y="3501008"/>
            <a:ext cx="6777318" cy="1656184"/>
          </a:xfrm>
        </p:spPr>
        <p:txBody>
          <a:bodyPr/>
          <a:lstStyle/>
          <a:p>
            <a:r>
              <a:rPr lang="ru-RU" sz="6600" dirty="0" smtClean="0">
                <a:solidFill>
                  <a:schemeClr val="bg1"/>
                </a:solidFill>
              </a:rPr>
              <a:t>Черный тюльпан</a:t>
            </a:r>
            <a:endParaRPr lang="ru-RU" sz="66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3857628"/>
            <a:ext cx="8715436" cy="1662834"/>
          </a:xfrm>
        </p:spPr>
        <p:txBody>
          <a:bodyPr>
            <a:normAutofit/>
          </a:bodyPr>
          <a:lstStyle/>
          <a:p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2515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58" y="1928802"/>
            <a:ext cx="8501122" cy="464347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Советские войска в Афганистане охраняли автомобильные дороги, многие объекты советско-афганского экономического сотрудничества (</a:t>
            </a:r>
            <a:r>
              <a:rPr lang="ru-RU" sz="2800" b="1" dirty="0" err="1" smtClean="0"/>
              <a:t>газопромыслы</a:t>
            </a:r>
            <a:r>
              <a:rPr lang="ru-RU" sz="2800" b="1" dirty="0" smtClean="0"/>
              <a:t>, электростанции, завод азотных удобрений в </a:t>
            </a:r>
            <a:r>
              <a:rPr lang="ru-RU" sz="2800" b="1" dirty="0" err="1" smtClean="0"/>
              <a:t>Мазари-Шариф</a:t>
            </a:r>
            <a:r>
              <a:rPr lang="ru-RU" sz="2800" b="1" dirty="0" smtClean="0"/>
              <a:t> и др.) Охраняли и обеспечивали функционирование аэродромов при крупных городах. Проводили автомобильные колонны с военными и хозяйственными грузами для своих нужд и в интересах ДРА. </a:t>
            </a:r>
            <a:endParaRPr lang="ru-RU" sz="28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Боевые задачи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z="9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08035" y="4221088"/>
            <a:ext cx="3883852" cy="2445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14207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2143116"/>
            <a:ext cx="8358245" cy="4286279"/>
          </a:xfrm>
        </p:spPr>
        <p:txBody>
          <a:bodyPr>
            <a:normAutofit lnSpcReduction="10000"/>
          </a:bodyPr>
          <a:lstStyle/>
          <a:p>
            <a:r>
              <a:rPr lang="ru-RU" sz="2800" b="1" dirty="0" smtClean="0"/>
              <a:t>Совместно с афганскими частями и подразделениями вели боевые действия различного масштаба по ликвидации вооруженных отрядов и групп оппозиции, а также пресекали попытки доставки караванами оружия и боеприпасов на территорию ДРА из Пакистана и Ирана, По просьбе руководства республики советские военнослужащие выполняли и другие задачи в интересах дружественного государства.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Боевые задачи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z="9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3158"/>
            <a:ext cx="9144000" cy="6881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8352" y="-88918"/>
            <a:ext cx="3889375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23385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000100" y="2248347"/>
            <a:ext cx="7786742" cy="3877815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15 февраля 1989 года из Афганистана были выведены последние советские войска. </a:t>
            </a:r>
          </a:p>
          <a:p>
            <a:r>
              <a:rPr lang="ru-RU" sz="3600" b="1" dirty="0" smtClean="0"/>
              <a:t>Выводом руководил последний командующий 40-й армией </a:t>
            </a:r>
          </a:p>
          <a:p>
            <a:r>
              <a:rPr lang="ru-RU" sz="3600" b="1" dirty="0" smtClean="0"/>
              <a:t>Борис Громов</a:t>
            </a:r>
            <a:endParaRPr lang="ru-RU" sz="36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Мы уходим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z="9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48127" y="0"/>
            <a:ext cx="3495873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3228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58" y="2000240"/>
            <a:ext cx="8501121" cy="4572033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 Ограниченный контингент принимал активное участие в боевых действиях налаживая мирную жизнь,  в результате чего погибло по меньшей мере 15000 советских солдат и офицеров. Однако и после вывода советских войск гражданская война продолжалась и 16 апреля  1992 года войска мятежников захватили Кабул. После этого до настоящего времени между различными политическими фракциями продолжаются боевые действия. </a:t>
            </a:r>
          </a:p>
          <a:p>
            <a:r>
              <a:rPr lang="ru-RU" sz="2800" b="1" dirty="0" smtClean="0"/>
              <a:t> </a:t>
            </a:r>
            <a:endParaRPr lang="ru-RU" b="1" dirty="0" smtClean="0"/>
          </a:p>
          <a:p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b="1" i="1" dirty="0" smtClean="0"/>
              <a:t>Задание Родины выполнили</a:t>
            </a:r>
            <a:endParaRPr lang="ru-RU" sz="4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Опасение возможной дестабилизации радикальных исламских сил в Афганистане с восточных границ СССР</a:t>
            </a:r>
            <a:endParaRPr lang="ru-RU" sz="48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i="1" dirty="0" smtClean="0"/>
              <a:t>Причины ввода советских войск в Афганистан</a:t>
            </a:r>
            <a:endParaRPr lang="ru-RU" sz="4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z="9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5122" name="Picture 2" descr="http://u.jimdo.com/www67/o/s42e8af4a955cde3a/img/i5a143445f5998bfe/1346247803/std/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3196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 </a:t>
            </a:r>
            <a:r>
              <a:rPr lang="ru-RU" b="1" dirty="0" smtClean="0"/>
              <a:t>Этот мир без тебя перечеркнут ракетой</a:t>
            </a:r>
          </a:p>
          <a:p>
            <a:r>
              <a:rPr lang="ru-RU" b="1" dirty="0" smtClean="0"/>
              <a:t>  И погибшим друзьям не закончился счет</a:t>
            </a:r>
          </a:p>
          <a:p>
            <a:r>
              <a:rPr lang="ru-RU" b="1" dirty="0" smtClean="0"/>
              <a:t>  Здесь измерена жизнь пулеметною лентой</a:t>
            </a:r>
          </a:p>
          <a:p>
            <a:r>
              <a:rPr lang="ru-RU" b="1" dirty="0" smtClean="0"/>
              <a:t>  Караванной тропою и чем то еще</a:t>
            </a:r>
          </a:p>
          <a:p>
            <a:r>
              <a:rPr lang="ru-RU" b="1" dirty="0" smtClean="0"/>
              <a:t> </a:t>
            </a:r>
          </a:p>
          <a:p>
            <a:r>
              <a:rPr lang="ru-RU" b="1" dirty="0" smtClean="0"/>
              <a:t>  Этот мир без тебя после рейда усталость</a:t>
            </a:r>
          </a:p>
          <a:p>
            <a:r>
              <a:rPr lang="ru-RU" b="1" dirty="0" smtClean="0"/>
              <a:t>  Недописанных писем скупые слова</a:t>
            </a:r>
          </a:p>
          <a:p>
            <a:r>
              <a:rPr lang="ru-RU" b="1" dirty="0" smtClean="0"/>
              <a:t>  Здесь в сердцах уживается ярость и жалость</a:t>
            </a:r>
          </a:p>
          <a:p>
            <a:r>
              <a:rPr lang="ru-RU" b="1" dirty="0" smtClean="0"/>
              <a:t>  И по прежнему в душах надежда жива</a:t>
            </a:r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Мир без войны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171400"/>
            <a:ext cx="9433048" cy="72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1520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3" y="2000240"/>
            <a:ext cx="8715436" cy="4643469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Просьба президента Афганистана </a:t>
            </a:r>
            <a:r>
              <a:rPr lang="ru-RU" sz="2800" b="1" dirty="0" err="1" smtClean="0"/>
              <a:t>Хафизуллы</a:t>
            </a:r>
            <a:r>
              <a:rPr lang="ru-RU" sz="2800" b="1" dirty="0" smtClean="0"/>
              <a:t> Амина  об оказании ему военной помощи для борьбы с антиправительственными силами.</a:t>
            </a:r>
          </a:p>
          <a:p>
            <a:r>
              <a:rPr lang="ru-RU" sz="2800" b="1" dirty="0" smtClean="0"/>
              <a:t>Так Советское правительство или советский союз удовлетворил просьбу правительства Демократической Республики Афганистан об оказании ему военной поддержки.</a:t>
            </a:r>
          </a:p>
          <a:p>
            <a:r>
              <a:rPr lang="ru-RU" sz="2800" b="1" dirty="0" smtClean="0"/>
              <a:t>	На территорию Афганистана была введена 40-я армия под командованием генерала  </a:t>
            </a:r>
            <a:r>
              <a:rPr lang="ru-RU" sz="2800" b="1" dirty="0" err="1" smtClean="0"/>
              <a:t>Ю.В.Тухарина</a:t>
            </a:r>
            <a:r>
              <a:rPr lang="ru-RU" sz="2800" b="1" dirty="0" smtClean="0"/>
              <a:t>,</a:t>
            </a:r>
            <a:endParaRPr lang="ru-RU" sz="28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Повод к войне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59" y="1928802"/>
            <a:ext cx="8572560" cy="4500593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Общая численность советских войск в Афганистане достигла от 100 до 115 тысяч человек.</a:t>
            </a:r>
          </a:p>
          <a:p>
            <a:r>
              <a:rPr lang="ru-RU" sz="2800" b="1" dirty="0" smtClean="0"/>
              <a:t>Полностью сосредоточены три дивизии (две мотострелковые и одна воздушно-десантная), десантно-штурмовая бригада, два отдельных полка. Затем эта группировка была усилена еще одной мотострелковой дивизией и двумя отдельными полками. </a:t>
            </a:r>
            <a:endParaRPr lang="ru-RU" sz="28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Общая численность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Советские войска в Афганистане получили название  «Ограниченный контингент советских войск»</a:t>
            </a:r>
          </a:p>
          <a:p>
            <a:endParaRPr lang="ru-RU" sz="3600" b="1" dirty="0" smtClean="0"/>
          </a:p>
          <a:p>
            <a:r>
              <a:rPr lang="ru-RU" sz="3600" b="1" dirty="0" smtClean="0"/>
              <a:t>(ОКСВ – «40 – я армия»)</a:t>
            </a:r>
            <a:endParaRPr lang="ru-RU" sz="36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 Название ВС СССР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2248347"/>
            <a:ext cx="8358245" cy="4181049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25 декабря 1979 года дворец Амина взят штурмом группой советского спецназа ГРУ, а сам он убит</a:t>
            </a:r>
          </a:p>
          <a:p>
            <a:r>
              <a:rPr lang="ru-RU" sz="3600" b="1" dirty="0" smtClean="0"/>
              <a:t>Советское руководство приводит к власти в Афганистане нового президента </a:t>
            </a:r>
            <a:r>
              <a:rPr lang="ru-RU" sz="3600" b="1" dirty="0" err="1" smtClean="0"/>
              <a:t>Бадрака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Кармаля</a:t>
            </a:r>
            <a:endParaRPr lang="ru-RU" sz="36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Ход войны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2071679"/>
            <a:ext cx="8286807" cy="4054484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Расположение - на Среднем Востоке. На севере граничит с Туркменистаном, Узбекистаном и Таджикистаном; на востоке - с Китаем,  Индией (спорная территория Джамму и Кашмир), на юге - с Пакистаном; на западе - с Ираном. Территория- 652,2 тыс.кв.км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Расположение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357166"/>
            <a:ext cx="7756263" cy="1143008"/>
          </a:xfrm>
        </p:spPr>
        <p:txBody>
          <a:bodyPr/>
          <a:lstStyle/>
          <a:p>
            <a:r>
              <a:rPr lang="ru-RU" b="1" i="1" dirty="0" smtClean="0"/>
              <a:t>Карта Афганистана</a:t>
            </a:r>
            <a:endParaRPr lang="ru-RU" b="1" i="1" dirty="0"/>
          </a:p>
        </p:txBody>
      </p:sp>
      <p:pic>
        <p:nvPicPr>
          <p:cNvPr id="4" name="Содержимое 3" descr="http://whatithinkabout.info/uploads/ru/KMdpvjmOd2.gi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736"/>
            <a:ext cx="9143999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2285992"/>
            <a:ext cx="8215369" cy="4000527"/>
          </a:xfrm>
        </p:spPr>
        <p:txBody>
          <a:bodyPr>
            <a:normAutofit fontScale="92500" lnSpcReduction="10000"/>
          </a:bodyPr>
          <a:lstStyle/>
          <a:p>
            <a:r>
              <a:rPr lang="ru-RU" sz="3200" b="1" dirty="0" smtClean="0"/>
              <a:t>Население - 16,4 млн.человек + 4,5 млн. афганцев - беженцев </a:t>
            </a:r>
          </a:p>
          <a:p>
            <a:r>
              <a:rPr lang="ru-RU" sz="3200" b="1" dirty="0" smtClean="0"/>
              <a:t> </a:t>
            </a:r>
          </a:p>
          <a:p>
            <a:r>
              <a:rPr lang="ru-RU" sz="3200" b="1" dirty="0" smtClean="0"/>
              <a:t>Национальный состав - пуштуны - З8%, таджики - 25%, хазара – 19%, узбеки - 6%.</a:t>
            </a:r>
          </a:p>
          <a:p>
            <a:r>
              <a:rPr lang="ru-RU" sz="3200" b="1" dirty="0" smtClean="0"/>
              <a:t> </a:t>
            </a:r>
          </a:p>
          <a:p>
            <a:r>
              <a:rPr lang="ru-RU" sz="3200" b="1" dirty="0" smtClean="0"/>
              <a:t>Государственный язык - пушту, дари .</a:t>
            </a:r>
          </a:p>
          <a:p>
            <a:r>
              <a:rPr lang="ru-RU" sz="3200" b="1" dirty="0" smtClean="0"/>
              <a:t> 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Население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Другая 1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394</TotalTime>
  <Words>463</Words>
  <Application>Microsoft Office PowerPoint</Application>
  <PresentationFormat>Экран (4:3)</PresentationFormat>
  <Paragraphs>55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Твердый переплет</vt:lpstr>
      <vt:lpstr>Афганистан</vt:lpstr>
      <vt:lpstr>Причины ввода советских войск в Афганистан</vt:lpstr>
      <vt:lpstr>Повод к войне</vt:lpstr>
      <vt:lpstr>Общая численность</vt:lpstr>
      <vt:lpstr> Название ВС СССР</vt:lpstr>
      <vt:lpstr>Ход войны</vt:lpstr>
      <vt:lpstr>Расположение</vt:lpstr>
      <vt:lpstr>Карта Афганистана</vt:lpstr>
      <vt:lpstr>Население</vt:lpstr>
      <vt:lpstr>Вооруженные формирования</vt:lpstr>
      <vt:lpstr> </vt:lpstr>
      <vt:lpstr>Черный тюльпан</vt:lpstr>
      <vt:lpstr>Боевые задачи</vt:lpstr>
      <vt:lpstr>Слайд 14</vt:lpstr>
      <vt:lpstr>Боевые задачи</vt:lpstr>
      <vt:lpstr>Слайд 16</vt:lpstr>
      <vt:lpstr>Мы уходим</vt:lpstr>
      <vt:lpstr>Слайд 18</vt:lpstr>
      <vt:lpstr>Задание Родины выполнили</vt:lpstr>
      <vt:lpstr>Слайд 20</vt:lpstr>
      <vt:lpstr>Мир без войны</vt:lpstr>
      <vt:lpstr>Слайд 22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Афганистан</dc:title>
  <dc:creator>RePack by Diakov</dc:creator>
  <cp:lastModifiedBy>User</cp:lastModifiedBy>
  <cp:revision>40</cp:revision>
  <dcterms:created xsi:type="dcterms:W3CDTF">2015-02-05T05:06:12Z</dcterms:created>
  <dcterms:modified xsi:type="dcterms:W3CDTF">2015-02-12T16:56:53Z</dcterms:modified>
</cp:coreProperties>
</file>