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3" r:id="rId1"/>
  </p:sldMasterIdLst>
  <p:notesMasterIdLst>
    <p:notesMasterId r:id="rId12"/>
  </p:notesMasterIdLst>
  <p:sldIdLst>
    <p:sldId id="385" r:id="rId2"/>
    <p:sldId id="387" r:id="rId3"/>
    <p:sldId id="388" r:id="rId4"/>
    <p:sldId id="389" r:id="rId5"/>
    <p:sldId id="390" r:id="rId6"/>
    <p:sldId id="391" r:id="rId7"/>
    <p:sldId id="393" r:id="rId8"/>
    <p:sldId id="394" r:id="rId9"/>
    <p:sldId id="396" r:id="rId10"/>
    <p:sldId id="397" r:id="rId11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12" autoAdjust="0"/>
    <p:restoredTop sz="94624" autoAdjust="0"/>
  </p:normalViewPr>
  <p:slideViewPr>
    <p:cSldViewPr>
      <p:cViewPr>
        <p:scale>
          <a:sx n="70" d="100"/>
          <a:sy n="70" d="100"/>
        </p:scale>
        <p:origin x="-133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65626-E390-40F1-B9C1-E5248DDC2BF9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CC6FD2-2B21-449D-800B-82525A6687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912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D465B-893B-4917-8CB6-B04DADF14DF2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868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1903-A108-46FC-8A85-13FF64D32F43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8334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0B8F-F1AB-4090-82F3-5FA2FB1F29E8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7941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4839-7E4E-4A67-9EA6-67C505988B3A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2396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8CC88-D1BB-463E-BBD5-CC2CA3FE2876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5690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83848-C48E-4A39-8450-7F0C67D2EAD4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2348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73AF5-5DD2-49BB-89B6-A6A862D9E06D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807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33984-43C8-4E99-94E1-7863D6CA41B9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909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C4E8-B186-445B-8609-C0723B250734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471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47AE-3D32-465D-91A7-2FF87C4128B7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5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7B98-A2DE-4318-AC8C-47DDD91891AB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593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AEF81-710F-4A90-8EDA-BF63226C0497}" type="datetime1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705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539688_120-p-fon-dlya-delovoi-prezentatsii-powerpoint-1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4" name="Рисунок 3" descr="Виды-корпоративных-облигаци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3977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6a2290d753ed64e19ff7fcdcce41138_page-0015.jpg"/>
          <p:cNvPicPr>
            <a:picLocks noChangeAspect="1"/>
          </p:cNvPicPr>
          <p:nvPr/>
        </p:nvPicPr>
        <p:blipFill>
          <a:blip r:embed="rId2" cstate="print"/>
          <a:srcRect l="2343" t="15451" r="2343" b="3797"/>
          <a:stretch>
            <a:fillRect/>
          </a:stretch>
        </p:blipFill>
        <p:spPr>
          <a:xfrm>
            <a:off x="0" y="535761"/>
            <a:ext cx="9144000" cy="578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539688_120-p-fon-dlya-delovoi-prezentatsii-powerpoint-1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420888"/>
            <a:ext cx="8208912" cy="115212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9600" b="1" dirty="0" smtClean="0">
                <a:latin typeface="Monotype Corsiva" pitchFamily="66" charset="0"/>
                <a:ea typeface="+mn-ea"/>
                <a:cs typeface="Times New Roman" pitchFamily="18" charset="0"/>
              </a:rPr>
              <a:t>Тема урока</a:t>
            </a:r>
            <a:br>
              <a:rPr lang="ru-RU" sz="9600" b="1" dirty="0" smtClean="0">
                <a:latin typeface="Monotype Corsiva" pitchFamily="66" charset="0"/>
                <a:ea typeface="+mn-ea"/>
                <a:cs typeface="Times New Roman" pitchFamily="18" charset="0"/>
              </a:rPr>
            </a:br>
            <a:r>
              <a:rPr lang="ru-RU" sz="9600" b="1" u="sng" dirty="0" smtClean="0">
                <a:latin typeface="Monotype Corsiva" pitchFamily="66" charset="0"/>
                <a:ea typeface="+mn-ea"/>
                <a:cs typeface="Times New Roman" pitchFamily="18" charset="0"/>
              </a:rPr>
              <a:t>«Акции и облигации»</a:t>
            </a:r>
            <a:endParaRPr lang="ru-RU" sz="9600" b="1" u="sng" dirty="0">
              <a:latin typeface="Monotype Corsiva" pitchFamily="66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та\Интернат\Мои дисциплины\Обществознание\Открытый урок 2022\ilovepdf_pages-to-jpg\26a2290d753ed64e19ff7fcdcce41138_page-0003.jpg"/>
          <p:cNvPicPr>
            <a:picLocks noChangeAspect="1" noChangeArrowheads="1"/>
          </p:cNvPicPr>
          <p:nvPr/>
        </p:nvPicPr>
        <p:blipFill>
          <a:blip r:embed="rId2" cstate="print"/>
          <a:srcRect l="2341" t="15360" r="2429"/>
          <a:stretch>
            <a:fillRect/>
          </a:stretch>
        </p:blipFill>
        <p:spPr bwMode="auto">
          <a:xfrm>
            <a:off x="0" y="607211"/>
            <a:ext cx="9216461" cy="564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6a2290d753ed64e19ff7fcdcce41138_page-0004.jpg"/>
          <p:cNvPicPr>
            <a:picLocks noChangeAspect="1"/>
          </p:cNvPicPr>
          <p:nvPr/>
        </p:nvPicPr>
        <p:blipFill>
          <a:blip r:embed="rId2" cstate="print"/>
          <a:srcRect l="2343" t="14748" r="2343" b="12500"/>
          <a:stretch>
            <a:fillRect/>
          </a:stretch>
        </p:blipFill>
        <p:spPr>
          <a:xfrm>
            <a:off x="0" y="1071546"/>
            <a:ext cx="9151208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6a2290d753ed64e19ff7fcdcce41138_page-0005.jpg"/>
          <p:cNvPicPr>
            <a:picLocks noChangeAspect="1"/>
          </p:cNvPicPr>
          <p:nvPr/>
        </p:nvPicPr>
        <p:blipFill>
          <a:blip r:embed="rId2" cstate="print"/>
          <a:srcRect l="11719" t="34722" r="18750" b="23611"/>
          <a:stretch>
            <a:fillRect/>
          </a:stretch>
        </p:blipFill>
        <p:spPr>
          <a:xfrm>
            <a:off x="0" y="1893095"/>
            <a:ext cx="9113064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6a2290d753ed64e19ff7fcdcce41138_page-0006.jpg"/>
          <p:cNvPicPr>
            <a:picLocks noChangeAspect="1"/>
          </p:cNvPicPr>
          <p:nvPr/>
        </p:nvPicPr>
        <p:blipFill>
          <a:blip r:embed="rId2" cstate="print"/>
          <a:srcRect l="2343" t="25168" r="20312" b="27778"/>
          <a:stretch>
            <a:fillRect/>
          </a:stretch>
        </p:blipFill>
        <p:spPr>
          <a:xfrm>
            <a:off x="0" y="1107265"/>
            <a:ext cx="8976457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6a2290d753ed64e19ff7fcdcce41138_page-0011.jpg"/>
          <p:cNvPicPr>
            <a:picLocks noChangeAspect="1"/>
          </p:cNvPicPr>
          <p:nvPr/>
        </p:nvPicPr>
        <p:blipFill>
          <a:blip r:embed="rId2" cstate="print"/>
          <a:srcRect l="2343" t="14995" r="2343" b="25000"/>
          <a:stretch>
            <a:fillRect/>
          </a:stretch>
        </p:blipFill>
        <p:spPr>
          <a:xfrm>
            <a:off x="0" y="1809946"/>
            <a:ext cx="9144000" cy="3238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6a2290d753ed64e19ff7fcdcce41138_page-0012.jpg"/>
          <p:cNvPicPr>
            <a:picLocks noChangeAspect="1"/>
          </p:cNvPicPr>
          <p:nvPr/>
        </p:nvPicPr>
        <p:blipFill>
          <a:blip r:embed="rId2" cstate="print"/>
          <a:srcRect l="19496" t="25332" r="19531" b="27778"/>
          <a:stretch>
            <a:fillRect/>
          </a:stretch>
        </p:blipFill>
        <p:spPr>
          <a:xfrm>
            <a:off x="0" y="1500174"/>
            <a:ext cx="8917694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1" y="1571612"/>
          <a:ext cx="8929719" cy="3786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3"/>
                <a:gridCol w="2095493"/>
                <a:gridCol w="2976573"/>
              </a:tblGrid>
              <a:tr h="1016153"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Book Antiqu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Book Antiqua" pitchFamily="18" charset="0"/>
                        </a:rPr>
                        <a:t>Акции</a:t>
                      </a:r>
                      <a:endParaRPr lang="ru-RU" sz="3600" b="1" dirty="0">
                        <a:latin typeface="Book Antiqu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Book Antiqua" pitchFamily="18" charset="0"/>
                        </a:rPr>
                        <a:t>Облигации</a:t>
                      </a:r>
                      <a:endParaRPr lang="ru-RU" sz="3600" b="1" dirty="0"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  <a:tr h="1016153"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latin typeface="Book Antiqua" pitchFamily="18" charset="0"/>
                        </a:rPr>
                        <a:t>Доходность</a:t>
                      </a:r>
                      <a:endParaRPr lang="ru-RU" sz="3500" b="1" dirty="0">
                        <a:latin typeface="Book Antiqu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Book Antiqua" pitchFamily="18" charset="0"/>
                        </a:rPr>
                        <a:t>Выше</a:t>
                      </a:r>
                      <a:endParaRPr lang="ru-RU" sz="4000" b="1" dirty="0">
                        <a:latin typeface="Book Antiqu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Book Antiqua" pitchFamily="18" charset="0"/>
                        </a:rPr>
                        <a:t>Ниже</a:t>
                      </a:r>
                      <a:endParaRPr lang="ru-RU" sz="4000" b="1" dirty="0"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  <a:tr h="1753907"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latin typeface="Book Antiqua" pitchFamily="18" charset="0"/>
                        </a:rPr>
                        <a:t>Потенциальный риск</a:t>
                      </a:r>
                      <a:endParaRPr lang="ru-RU" sz="3500" b="1" dirty="0">
                        <a:latin typeface="Book Antiqu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Book Antiqua" pitchFamily="18" charset="0"/>
                        </a:rPr>
                        <a:t>Выше</a:t>
                      </a:r>
                      <a:endParaRPr lang="ru-RU" sz="4000" b="1" dirty="0">
                        <a:latin typeface="Book Antiqu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Book Antiqua" pitchFamily="18" charset="0"/>
                        </a:rPr>
                        <a:t>Ниже</a:t>
                      </a:r>
                      <a:endParaRPr lang="ru-RU" sz="4000" b="1" dirty="0"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7365</TotalTime>
  <Words>11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Тема урока «Акции и облигации»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Акции как финансовый инструмент для частного инвестора</dc:title>
  <dc:creator>Admin</dc:creator>
  <cp:lastModifiedBy>Пользователь</cp:lastModifiedBy>
  <cp:revision>431</cp:revision>
  <dcterms:created xsi:type="dcterms:W3CDTF">2016-06-11T15:54:30Z</dcterms:created>
  <dcterms:modified xsi:type="dcterms:W3CDTF">2022-02-17T07:32:56Z</dcterms:modified>
</cp:coreProperties>
</file>