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62" r:id="rId4"/>
    <p:sldId id="260" r:id="rId5"/>
    <p:sldId id="257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720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92E1F-2231-48C2-983B-AE39F98376F7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318A4-1915-4FD9-8D88-938763114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0706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318A4-1915-4FD9-8D88-9387631141C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583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16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267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1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246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69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0009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87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26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886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96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72000"/>
                <a:lumMod val="23000"/>
                <a:lumOff val="77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66952-7186-4D7B-BB45-2DA98E3C76A0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0FAFB-9AA4-4BA9-8E0E-258C575E5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57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alphaModFix amt="68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  <a:lumMod val="23000"/>
                  <a:lumOff val="7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  <a:effectLst>
            <a:glow rad="228600">
              <a:schemeClr val="accent2">
                <a:satMod val="175000"/>
                <a:alpha val="40000"/>
              </a:schemeClr>
            </a:glow>
            <a:reflection stA="98000" endPos="2000" dist="38100" dir="5400000" sy="-100000" algn="bl" rotWithShape="0"/>
            <a:softEdge rad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i="1" dirty="0"/>
              <a:t>США на рубеже XX-XXI веков.</a:t>
            </a:r>
            <a:endParaRPr lang="ru-RU" sz="7200" dirty="0"/>
          </a:p>
        </p:txBody>
      </p:sp>
      <p:sp>
        <p:nvSpPr>
          <p:cNvPr id="4" name="AutoShape 2" descr="https://upload.wikimedia.org/wikipedia/commons/thumb/5/5c/Great_Seal_of_the_United_States_%28obverse%29.svg/600px-Great_Seal_of_the_United_States_%28obverse%29.svg.png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304800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upload.wikimedia.org/wikipedia/commons/thumb/5/5c/Great_Seal_of_the_United_States_%28obverse%29.svg/600px-Great_Seal_of_the_United_States_%28obverse%29.svg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70258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3533" y="751344"/>
            <a:ext cx="106849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США в конце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начале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лощадь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9629,1 тыс. км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население 297,1 млн чел. (2004 г.).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рубежу XX-XXI вв. в США сформировался новый технологический уклад производства, по существу, новая модель экономики. Ее основу определяют: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1) ориентация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на гибкое диверсифицированное производство на основе использования новейших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моделей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производственного оборудования;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2) рост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наукоемкости производства;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3) становление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всеохватывающей информационной инфраструктуры экономики на базе новейшей электронной техники и средств связи;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4) сфера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услуг, ставшая крупнейшей сферой приложения общественного труда;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5) образование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и наука как «локомотивы» научно-технического прогресса и социально-экономического развития;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6) повышение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значения человеческого фактора в общественном производстве.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497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94266" y="423333"/>
            <a:ext cx="110236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 г. США пережили самый длительный в своей хозяйственной истории циклический подъем – более 10 лет. В реальном исчислении рост валового внутреннего продукта (ВВП), например, в 1998 г. составил 4,6 %, в 1999 г. – 4,2 %, а в 2000 г. – 5,3 % и достиг рекордной величины – 10 трлн долл.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Рекордный дефицит государственного бюджета, доставшегося-президенту-демократу Клинтону от президента-республиканца Буша-старшего (290,4 млрд долл. в 1992 г.), уже через 6 лет был ликвидирован, а в 1999 г. положительное сальдо Достигло 79 млрд долл., или 0,9 % ВВП страны. Впервые за долгую историю США приостановили рост государственного долга, исчисляемого в сотнях млрд. долл. Выступая в январе 2000 г. в Конгрессе с докладом «О положении в стране», Б. Клинтон заявил, что к 2013 г. будет ликвидирован внутренний государственный долг страны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социально-экономическая ситуация в современных США не лишена проблем. Объективной реальностью является «теневая экономика».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числе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негативных факторов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экономической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социальной жизни США – подверженность циклическим кризисам (первый кризис XXI столетия случился уже в 2001 г.), проблема социальной дифференциации населения, ограниченная доступность высшего образования, сокращение доли молодежи в возрасте от 16 до 24 лет (с 25 % в 1978 г. до 16 % в 2000 г.) и т. д.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американскую экономику все больше влияют глобализация и интернационализация во всех сферах жизни мирового сообщества. Увеличивается и зависимость от других мировых экономических держав. Иностранные активы в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США составили в 2000 г. 8 трлн долл., а американские активы в других странах - 6,2 трлн долл.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в целом рост американской экономики за период после Второй мировой войны впечатляет. В 2000 г. ВВП США превысил 10 трлн долл. (в текущих рыночных; ценах), что в 33,5 раза больше по отношению к 1950 г.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066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68400" y="3244334"/>
            <a:ext cx="99583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Политическое </a:t>
            </a:r>
            <a:r>
              <a:rPr lang="ru-RU" sz="6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США в конце </a:t>
            </a:r>
            <a:r>
              <a:rPr lang="en-US" sz="6600" dirty="0">
                <a:solidFill>
                  <a:srgbClr val="000000"/>
                </a:solidFill>
                <a:latin typeface="Elephant" panose="0202090409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ru-RU" sz="6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начале </a:t>
            </a:r>
            <a:r>
              <a:rPr lang="en-US" sz="6600" dirty="0">
                <a:solidFill>
                  <a:srgbClr val="000000"/>
                </a:solidFill>
                <a:latin typeface="Elephant" panose="0202090409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XXI</a:t>
            </a:r>
            <a:r>
              <a:rPr lang="ru-RU" sz="6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вв.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992084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pload.wikimedia.org/wikipedia/commons/thumb/4/49/44_Bill_Clinton_3x4.jpg/800px-44_Bill_Clinton_3x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839788" y="457199"/>
            <a:ext cx="4839117" cy="5411789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 Билл Клинтон - 42 президент США (1993 – 2001гг.), открыл новую эпоху в жизни США. Уже в течение первых двух лет своего правления, молодой президент смог разрешить этнонациональные конфликты на Юге государства, которые продолжались со времен Гражданской войны 1861-1865гг. В 1994 году республиканцам удалось взять реванш на выборах в Сенат, однако в 1996 году, кресло президента государства вновь получил Клинтон.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2000 года Биллу Клинтону удалось провести масштабные преобразования в социальной и экономической сфере, не прибегая при этом к радикальным реформам. В период его президентства, серьезнейшими политическими акциями сверхгосударства стали вооруженные операции в ряде стран «третьего мира», в частности, Сомали, Афганистане и Сербии.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1" y="372533"/>
            <a:ext cx="4919132" cy="597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995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3000" y="279400"/>
            <a:ext cx="5537200" cy="59351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1668" y="279400"/>
            <a:ext cx="57742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новый век США вошли с новым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президентом. Республиканец Джордж Буш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мл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43 президент (2001-2008гг.) 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первого года своего правления, президент Буш не предпринимал никаких радикальных изменений в государственной политике. Однако, после трагических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событий 11 сентября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2001 года, правительство Дж. Буша выбрало курс ужесточения ведения внешней политики.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2003 году развернулась масштабная военная компания по борьбе с терроризмом в государствах Ближнего Востока. Ориентация государства на внешнеполитические военные мероприятия стала причиной внутреннего экономического кризиса в США в 2006 году – множество крупнейших предприятий потерпели банкротство.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Из-за нестабильности на валютной бирже, экономический кризис постепенно охватил все страны мира, включая постсоветское пространство. На очередных президентских выборах в 2008 году, по старой политической традиции республиканца Дж. Буша мл. сменил демократ Б. Обама.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5931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267" y="770466"/>
            <a:ext cx="121158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 рубеже XX-XXI вв. государственное регулирование стало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органичной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частью американского рыночного хозяйственного механизма. Об этом свидетельствует заметное сближение позиций обеих ведущих политических партий США по многим социально-экономическим вопросам на президентских выборах 2000 и 2004 годов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 Программы как демократов, так и республиканцев содержат положения о необходимости государственного вмешательства в экономику по следующим направлениям:</a:t>
            </a:r>
            <a:b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эмиссия денег, денежно-кредитная политика;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создание и поддержание правовой базы рыночных отношений, включая законодательную защиту частной собственности и прав потребителей;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поддержание конкурентной среды;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инфраструктурные отрасли;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недопущение монополизации экономики;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система образования, фундаментальные науки;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преодоление чрезмерной социальной дифференциации общества;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контроль за качеством окружающей среды;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правоохранительная деятельность;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 оборона страны;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—внешнеполитическая деятельность и др.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1454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chemeClr val="accent1">
                <a:alpha val="72000"/>
                <a:lumMod val="23000"/>
                <a:lumOff val="77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744" y="1252539"/>
            <a:ext cx="10516511" cy="43529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2229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397</TotalTime>
  <Words>723</Words>
  <Application>Microsoft Office PowerPoint</Application>
  <PresentationFormat>Произвольный</PresentationFormat>
  <Paragraphs>18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США на рубеже XX-XXI веков.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США на рубеже XX-XXI веков.</dc:title>
  <dc:creator>Сарим</dc:creator>
  <cp:lastModifiedBy>Пользователь</cp:lastModifiedBy>
  <cp:revision>25</cp:revision>
  <dcterms:created xsi:type="dcterms:W3CDTF">2014-11-23T15:19:01Z</dcterms:created>
  <dcterms:modified xsi:type="dcterms:W3CDTF">2021-11-16T06:17:50Z</dcterms:modified>
</cp:coreProperties>
</file>